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1" r:id="rId1"/>
  </p:sldMasterIdLst>
  <p:notesMasterIdLst>
    <p:notesMasterId r:id="rId54"/>
  </p:notesMasterIdLst>
  <p:sldIdLst>
    <p:sldId id="343" r:id="rId2"/>
    <p:sldId id="257" r:id="rId3"/>
    <p:sldId id="294" r:id="rId4"/>
    <p:sldId id="295" r:id="rId5"/>
    <p:sldId id="393" r:id="rId6"/>
    <p:sldId id="361" r:id="rId7"/>
    <p:sldId id="414" r:id="rId8"/>
    <p:sldId id="415" r:id="rId9"/>
    <p:sldId id="416" r:id="rId10"/>
    <p:sldId id="375" r:id="rId11"/>
    <p:sldId id="307" r:id="rId12"/>
    <p:sldId id="346" r:id="rId13"/>
    <p:sldId id="264" r:id="rId14"/>
    <p:sldId id="417" r:id="rId15"/>
    <p:sldId id="418" r:id="rId16"/>
    <p:sldId id="419" r:id="rId17"/>
    <p:sldId id="420" r:id="rId18"/>
    <p:sldId id="421" r:id="rId19"/>
    <p:sldId id="422" r:id="rId20"/>
    <p:sldId id="423" r:id="rId21"/>
    <p:sldId id="274" r:id="rId22"/>
    <p:sldId id="309" r:id="rId23"/>
    <p:sldId id="385" r:id="rId24"/>
    <p:sldId id="394" r:id="rId25"/>
    <p:sldId id="398" r:id="rId26"/>
    <p:sldId id="425" r:id="rId27"/>
    <p:sldId id="399" r:id="rId28"/>
    <p:sldId id="426" r:id="rId29"/>
    <p:sldId id="427" r:id="rId30"/>
    <p:sldId id="428" r:id="rId31"/>
    <p:sldId id="429" r:id="rId32"/>
    <p:sldId id="430" r:id="rId33"/>
    <p:sldId id="401" r:id="rId34"/>
    <p:sldId id="402" r:id="rId35"/>
    <p:sldId id="431" r:id="rId36"/>
    <p:sldId id="384" r:id="rId37"/>
    <p:sldId id="323" r:id="rId38"/>
    <p:sldId id="405" r:id="rId39"/>
    <p:sldId id="406" r:id="rId40"/>
    <p:sldId id="409" r:id="rId41"/>
    <p:sldId id="407" r:id="rId42"/>
    <p:sldId id="408" r:id="rId43"/>
    <p:sldId id="438" r:id="rId44"/>
    <p:sldId id="410" r:id="rId45"/>
    <p:sldId id="432" r:id="rId46"/>
    <p:sldId id="439" r:id="rId47"/>
    <p:sldId id="434" r:id="rId48"/>
    <p:sldId id="435" r:id="rId49"/>
    <p:sldId id="436" r:id="rId50"/>
    <p:sldId id="437" r:id="rId51"/>
    <p:sldId id="387" r:id="rId52"/>
    <p:sldId id="440" r:id="rId5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406234-9B6C-7CA2-BEF6-CB4058A08A6A}" name="Irene Baik" initials="IB" userId="S::ibaik@catholicmission.org.au::e06085bc-6887-47bb-ae9b-b68fac31a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851"/>
    <a:srgbClr val="CF1143"/>
    <a:srgbClr val="D31045"/>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2AF583-ADB2-4A13-BBFD-3D08C2D1BEBB}" v="1" dt="2026-08-04T00:15:44.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61" autoAdjust="0"/>
    <p:restoredTop sz="95915" autoAdjust="0"/>
  </p:normalViewPr>
  <p:slideViewPr>
    <p:cSldViewPr snapToGrid="0">
      <p:cViewPr>
        <p:scale>
          <a:sx n="90" d="100"/>
          <a:sy n="90" d="100"/>
        </p:scale>
        <p:origin x="984"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61"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a Correa" userId="856163907_tp_dropbox_plus" providerId="OAuth2" clId="{A1FE9D31-F5E0-4A89-B40E-FFDEF9B0B8E6}"/>
    <pc:docChg chg="undo custSel modSld">
      <pc:chgData name="Bruna Correa" userId="856163907_tp_dropbox_plus" providerId="OAuth2" clId="{A1FE9D31-F5E0-4A89-B40E-FFDEF9B0B8E6}" dt="2026-08-04T00:20:39.825" v="73" actId="1036"/>
      <pc:docMkLst>
        <pc:docMk/>
      </pc:docMkLst>
      <pc:sldChg chg="modSp mod">
        <pc:chgData name="Bruna Correa" userId="856163907_tp_dropbox_plus" providerId="OAuth2" clId="{A1FE9D31-F5E0-4A89-B40E-FFDEF9B0B8E6}" dt="2026-08-04T00:18:32.114" v="15" actId="14100"/>
        <pc:sldMkLst>
          <pc:docMk/>
          <pc:sldMk cId="3005645331" sldId="264"/>
        </pc:sldMkLst>
        <pc:spChg chg="mod">
          <ac:chgData name="Bruna Correa" userId="856163907_tp_dropbox_plus" providerId="OAuth2" clId="{A1FE9D31-F5E0-4A89-B40E-FFDEF9B0B8E6}" dt="2026-08-04T00:18:32.114" v="15" actId="14100"/>
          <ac:spMkLst>
            <pc:docMk/>
            <pc:sldMk cId="3005645331" sldId="264"/>
            <ac:spMk id="2" creationId="{3D9830AB-368C-BAB4-8867-2B2A1E5FD9D9}"/>
          </ac:spMkLst>
        </pc:spChg>
      </pc:sldChg>
      <pc:sldChg chg="modSp mod">
        <pc:chgData name="Bruna Correa" userId="856163907_tp_dropbox_plus" providerId="OAuth2" clId="{A1FE9D31-F5E0-4A89-B40E-FFDEF9B0B8E6}" dt="2026-08-04T00:18:59.726" v="18" actId="171"/>
        <pc:sldMkLst>
          <pc:docMk/>
          <pc:sldMk cId="888544920" sldId="274"/>
        </pc:sldMkLst>
        <pc:spChg chg="ord">
          <ac:chgData name="Bruna Correa" userId="856163907_tp_dropbox_plus" providerId="OAuth2" clId="{A1FE9D31-F5E0-4A89-B40E-FFDEF9B0B8E6}" dt="2026-08-04T00:18:47.882" v="16" actId="171"/>
          <ac:spMkLst>
            <pc:docMk/>
            <pc:sldMk cId="888544920" sldId="274"/>
            <ac:spMk id="6" creationId="{8CEF9B3C-7530-0978-65A9-724D2741C865}"/>
          </ac:spMkLst>
        </pc:spChg>
        <pc:picChg chg="mod ord">
          <ac:chgData name="Bruna Correa" userId="856163907_tp_dropbox_plus" providerId="OAuth2" clId="{A1FE9D31-F5E0-4A89-B40E-FFDEF9B0B8E6}" dt="2026-08-04T00:18:59.726" v="18" actId="171"/>
          <ac:picMkLst>
            <pc:docMk/>
            <pc:sldMk cId="888544920" sldId="274"/>
            <ac:picMk id="5" creationId="{585404F5-7EBF-F5ED-4D26-4E3EDAD6EF2E}"/>
          </ac:picMkLst>
        </pc:picChg>
      </pc:sldChg>
      <pc:sldChg chg="delSp modSp mod">
        <pc:chgData name="Bruna Correa" userId="856163907_tp_dropbox_plus" providerId="OAuth2" clId="{A1FE9D31-F5E0-4A89-B40E-FFDEF9B0B8E6}" dt="2026-08-04T00:18:05.554" v="12" actId="171"/>
        <pc:sldMkLst>
          <pc:docMk/>
          <pc:sldMk cId="1351293571" sldId="295"/>
        </pc:sldMkLst>
        <pc:spChg chg="del mod">
          <ac:chgData name="Bruna Correa" userId="856163907_tp_dropbox_plus" providerId="OAuth2" clId="{A1FE9D31-F5E0-4A89-B40E-FFDEF9B0B8E6}" dt="2026-08-04T00:16:49.840" v="5" actId="478"/>
          <ac:spMkLst>
            <pc:docMk/>
            <pc:sldMk cId="1351293571" sldId="295"/>
            <ac:spMk id="2" creationId="{B42C0ADD-F23F-8D8B-BE2B-10FEF2E4DC1E}"/>
          </ac:spMkLst>
        </pc:spChg>
        <pc:spChg chg="mod ord">
          <ac:chgData name="Bruna Correa" userId="856163907_tp_dropbox_plus" providerId="OAuth2" clId="{A1FE9D31-F5E0-4A89-B40E-FFDEF9B0B8E6}" dt="2026-08-04T00:18:01.614" v="11" actId="171"/>
          <ac:spMkLst>
            <pc:docMk/>
            <pc:sldMk cId="1351293571" sldId="295"/>
            <ac:spMk id="13" creationId="{7CED8274-F4D6-BA36-105C-7E6E17DA56D6}"/>
          </ac:spMkLst>
        </pc:spChg>
        <pc:picChg chg="mod ord">
          <ac:chgData name="Bruna Correa" userId="856163907_tp_dropbox_plus" providerId="OAuth2" clId="{A1FE9D31-F5E0-4A89-B40E-FFDEF9B0B8E6}" dt="2026-08-04T00:18:05.554" v="12" actId="171"/>
          <ac:picMkLst>
            <pc:docMk/>
            <pc:sldMk cId="1351293571" sldId="295"/>
            <ac:picMk id="10" creationId="{32004292-AA6D-4010-0F83-2522A16E5731}"/>
          </ac:picMkLst>
        </pc:picChg>
      </pc:sldChg>
      <pc:sldChg chg="addSp modSp mod">
        <pc:chgData name="Bruna Correa" userId="856163907_tp_dropbox_plus" providerId="OAuth2" clId="{A1FE9D31-F5E0-4A89-B40E-FFDEF9B0B8E6}" dt="2026-08-04T00:19:37.103" v="22" actId="14100"/>
        <pc:sldMkLst>
          <pc:docMk/>
          <pc:sldMk cId="537697765" sldId="309"/>
        </pc:sldMkLst>
        <pc:spChg chg="mod">
          <ac:chgData name="Bruna Correa" userId="856163907_tp_dropbox_plus" providerId="OAuth2" clId="{A1FE9D31-F5E0-4A89-B40E-FFDEF9B0B8E6}" dt="2026-08-04T00:19:20.715" v="20" actId="14100"/>
          <ac:spMkLst>
            <pc:docMk/>
            <pc:sldMk cId="537697765" sldId="309"/>
            <ac:spMk id="4" creationId="{A32C4E5A-21D1-3B28-FD5E-2A195D76D7CB}"/>
          </ac:spMkLst>
        </pc:spChg>
        <pc:spChg chg="add mod">
          <ac:chgData name="Bruna Correa" userId="856163907_tp_dropbox_plus" providerId="OAuth2" clId="{A1FE9D31-F5E0-4A89-B40E-FFDEF9B0B8E6}" dt="2026-08-04T00:19:37.103" v="22" actId="14100"/>
          <ac:spMkLst>
            <pc:docMk/>
            <pc:sldMk cId="537697765" sldId="309"/>
            <ac:spMk id="6" creationId="{C7F10654-C607-F4EA-4397-CE805C9F6E90}"/>
          </ac:spMkLst>
        </pc:spChg>
      </pc:sldChg>
      <pc:sldChg chg="modSp mod">
        <pc:chgData name="Bruna Correa" userId="856163907_tp_dropbox_plus" providerId="OAuth2" clId="{A1FE9D31-F5E0-4A89-B40E-FFDEF9B0B8E6}" dt="2026-08-04T00:14:03.935" v="0" actId="14100"/>
        <pc:sldMkLst>
          <pc:docMk/>
          <pc:sldMk cId="3545729010" sldId="343"/>
        </pc:sldMkLst>
        <pc:spChg chg="mod">
          <ac:chgData name="Bruna Correa" userId="856163907_tp_dropbox_plus" providerId="OAuth2" clId="{A1FE9D31-F5E0-4A89-B40E-FFDEF9B0B8E6}" dt="2026-08-04T00:14:03.935" v="0" actId="14100"/>
          <ac:spMkLst>
            <pc:docMk/>
            <pc:sldMk cId="3545729010" sldId="343"/>
            <ac:spMk id="6" creationId="{32CA1358-ABEF-2A1E-B238-219AFB06AABD}"/>
          </ac:spMkLst>
        </pc:spChg>
      </pc:sldChg>
      <pc:sldChg chg="modSp mod">
        <pc:chgData name="Bruna Correa" userId="856163907_tp_dropbox_plus" providerId="OAuth2" clId="{A1FE9D31-F5E0-4A89-B40E-FFDEF9B0B8E6}" dt="2026-08-04T00:18:26.990" v="14" actId="14100"/>
        <pc:sldMkLst>
          <pc:docMk/>
          <pc:sldMk cId="2403363670" sldId="346"/>
        </pc:sldMkLst>
        <pc:spChg chg="mod">
          <ac:chgData name="Bruna Correa" userId="856163907_tp_dropbox_plus" providerId="OAuth2" clId="{A1FE9D31-F5E0-4A89-B40E-FFDEF9B0B8E6}" dt="2026-08-04T00:18:26.990" v="14" actId="14100"/>
          <ac:spMkLst>
            <pc:docMk/>
            <pc:sldMk cId="2403363670" sldId="346"/>
            <ac:spMk id="5" creationId="{6F4CDDDC-C542-87A0-011A-D688923A208A}"/>
          </ac:spMkLst>
        </pc:spChg>
      </pc:sldChg>
      <pc:sldChg chg="modSp mod">
        <pc:chgData name="Bruna Correa" userId="856163907_tp_dropbox_plus" providerId="OAuth2" clId="{A1FE9D31-F5E0-4A89-B40E-FFDEF9B0B8E6}" dt="2026-08-04T00:18:14.647" v="13" actId="14100"/>
        <pc:sldMkLst>
          <pc:docMk/>
          <pc:sldMk cId="298378944" sldId="393"/>
        </pc:sldMkLst>
        <pc:spChg chg="mod">
          <ac:chgData name="Bruna Correa" userId="856163907_tp_dropbox_plus" providerId="OAuth2" clId="{A1FE9D31-F5E0-4A89-B40E-FFDEF9B0B8E6}" dt="2026-08-04T00:18:14.647" v="13" actId="14100"/>
          <ac:spMkLst>
            <pc:docMk/>
            <pc:sldMk cId="298378944" sldId="393"/>
            <ac:spMk id="8" creationId="{24158209-7E50-A64D-D581-41D619FE40CF}"/>
          </ac:spMkLst>
        </pc:spChg>
      </pc:sldChg>
      <pc:sldChg chg="modSp mod">
        <pc:chgData name="Bruna Correa" userId="856163907_tp_dropbox_plus" providerId="OAuth2" clId="{A1FE9D31-F5E0-4A89-B40E-FFDEF9B0B8E6}" dt="2026-08-04T00:19:48.937" v="25" actId="14100"/>
        <pc:sldMkLst>
          <pc:docMk/>
          <pc:sldMk cId="1878975452" sldId="398"/>
        </pc:sldMkLst>
        <pc:spChg chg="mod">
          <ac:chgData name="Bruna Correa" userId="856163907_tp_dropbox_plus" providerId="OAuth2" clId="{A1FE9D31-F5E0-4A89-B40E-FFDEF9B0B8E6}" dt="2026-08-04T00:19:48.937" v="25" actId="14100"/>
          <ac:spMkLst>
            <pc:docMk/>
            <pc:sldMk cId="1878975452" sldId="398"/>
            <ac:spMk id="4" creationId="{D39592E8-9F93-5C27-E22E-9D0DF4FB8619}"/>
          </ac:spMkLst>
        </pc:spChg>
      </pc:sldChg>
      <pc:sldChg chg="modSp mod">
        <pc:chgData name="Bruna Correa" userId="856163907_tp_dropbox_plus" providerId="OAuth2" clId="{A1FE9D31-F5E0-4A89-B40E-FFDEF9B0B8E6}" dt="2026-08-04T00:20:39.825" v="73" actId="1036"/>
        <pc:sldMkLst>
          <pc:docMk/>
          <pc:sldMk cId="1772328885" sldId="409"/>
        </pc:sldMkLst>
        <pc:spChg chg="mod">
          <ac:chgData name="Bruna Correa" userId="856163907_tp_dropbox_plus" providerId="OAuth2" clId="{A1FE9D31-F5E0-4A89-B40E-FFDEF9B0B8E6}" dt="2026-08-04T00:20:30.432" v="48" actId="1035"/>
          <ac:spMkLst>
            <pc:docMk/>
            <pc:sldMk cId="1772328885" sldId="409"/>
            <ac:spMk id="7" creationId="{04DAC04E-1FA1-3CEC-74F0-3EF415E3DC65}"/>
          </ac:spMkLst>
        </pc:spChg>
        <pc:picChg chg="mod">
          <ac:chgData name="Bruna Correa" userId="856163907_tp_dropbox_plus" providerId="OAuth2" clId="{A1FE9D31-F5E0-4A89-B40E-FFDEF9B0B8E6}" dt="2026-08-04T00:20:39.825" v="73" actId="1036"/>
          <ac:picMkLst>
            <pc:docMk/>
            <pc:sldMk cId="1772328885" sldId="409"/>
            <ac:picMk id="5" creationId="{64B83CE3-9068-7855-8895-B558D79D1222}"/>
          </ac:picMkLst>
        </pc:picChg>
      </pc:sldChg>
      <pc:sldChg chg="modSp mod">
        <pc:chgData name="Bruna Correa" userId="856163907_tp_dropbox_plus" providerId="OAuth2" clId="{A1FE9D31-F5E0-4A89-B40E-FFDEF9B0B8E6}" dt="2026-08-04T00:16:27.567" v="3" actId="14100"/>
        <pc:sldMkLst>
          <pc:docMk/>
          <pc:sldMk cId="1217830396" sldId="430"/>
        </pc:sldMkLst>
        <pc:spChg chg="mod">
          <ac:chgData name="Bruna Correa" userId="856163907_tp_dropbox_plus" providerId="OAuth2" clId="{A1FE9D31-F5E0-4A89-B40E-FFDEF9B0B8E6}" dt="2026-08-04T00:16:27.567" v="3" actId="14100"/>
          <ac:spMkLst>
            <pc:docMk/>
            <pc:sldMk cId="1217830396" sldId="430"/>
            <ac:spMk id="6" creationId="{016284BF-93EB-357C-8F92-8840A1573D7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D85426-1785-4C09-B217-D4A12B088254}" type="datetimeFigureOut">
              <a:rPr lang="en-AU" smtClean="0"/>
              <a:t>4/08/2026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ABA0FA-73A0-4EF0-AA2C-B026FDD4021A}" type="slidenum">
              <a:rPr lang="en-AU" smtClean="0"/>
              <a:t>‹#›</a:t>
            </a:fld>
            <a:endParaRPr lang="en-AU"/>
          </a:p>
        </p:txBody>
      </p:sp>
    </p:spTree>
    <p:extLst>
      <p:ext uri="{BB962C8B-B14F-4D97-AF65-F5344CB8AC3E}">
        <p14:creationId xmlns:p14="http://schemas.microsoft.com/office/powerpoint/2010/main" val="1662588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1</a:t>
            </a:fld>
            <a:endParaRPr lang="en-AU"/>
          </a:p>
        </p:txBody>
      </p:sp>
    </p:spTree>
    <p:extLst>
      <p:ext uri="{BB962C8B-B14F-4D97-AF65-F5344CB8AC3E}">
        <p14:creationId xmlns:p14="http://schemas.microsoft.com/office/powerpoint/2010/main" val="1645618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2</a:t>
            </a:fld>
            <a:endParaRPr lang="en-AU"/>
          </a:p>
        </p:txBody>
      </p:sp>
    </p:spTree>
    <p:extLst>
      <p:ext uri="{BB962C8B-B14F-4D97-AF65-F5344CB8AC3E}">
        <p14:creationId xmlns:p14="http://schemas.microsoft.com/office/powerpoint/2010/main" val="225611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 the acknowledgement from your school/area and refer to the language groups of your area.</a:t>
            </a:r>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3</a:t>
            </a:fld>
            <a:endParaRPr lang="en-AU"/>
          </a:p>
        </p:txBody>
      </p:sp>
    </p:spTree>
    <p:extLst>
      <p:ext uri="{BB962C8B-B14F-4D97-AF65-F5344CB8AC3E}">
        <p14:creationId xmlns:p14="http://schemas.microsoft.com/office/powerpoint/2010/main" val="234092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Speakers and carriers reverently bring the images and objects to the focus area in the front of the altar.</a:t>
            </a:r>
            <a:endParaRPr lang="en-AU" dirty="0"/>
          </a:p>
        </p:txBody>
      </p:sp>
      <p:sp>
        <p:nvSpPr>
          <p:cNvPr id="4" name="Slide Number Placeholder 3"/>
          <p:cNvSpPr>
            <a:spLocks noGrp="1"/>
          </p:cNvSpPr>
          <p:nvPr>
            <p:ph type="sldNum" sz="quarter" idx="5"/>
          </p:nvPr>
        </p:nvSpPr>
        <p:spPr/>
        <p:txBody>
          <a:bodyPr/>
          <a:lstStyle/>
          <a:p>
            <a:fld id="{29ABA0FA-73A0-4EF0-AA2C-B026FDD4021A}" type="slidenum">
              <a:rPr lang="en-AU" smtClean="0"/>
              <a:t>4</a:t>
            </a:fld>
            <a:endParaRPr lang="en-AU"/>
          </a:p>
        </p:txBody>
      </p:sp>
    </p:spTree>
    <p:extLst>
      <p:ext uri="{BB962C8B-B14F-4D97-AF65-F5344CB8AC3E}">
        <p14:creationId xmlns:p14="http://schemas.microsoft.com/office/powerpoint/2010/main" val="3367312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800" dirty="0">
                <a:effectLst/>
                <a:latin typeface="Segoe UI" panose="020B0502040204020203" pitchFamily="34" charset="0"/>
              </a:rPr>
              <a:t>Please find the song’s resource files on ONE LICENSE, find the relevant links on our webpage.</a:t>
            </a:r>
            <a:endParaRPr lang="en-AU" dirty="0"/>
          </a:p>
        </p:txBody>
      </p:sp>
      <p:sp>
        <p:nvSpPr>
          <p:cNvPr id="4" name="Slide Number Placeholder 3"/>
          <p:cNvSpPr>
            <a:spLocks noGrp="1"/>
          </p:cNvSpPr>
          <p:nvPr>
            <p:ph type="sldNum" sz="quarter" idx="5"/>
          </p:nvPr>
        </p:nvSpPr>
        <p:spPr/>
        <p:txBody>
          <a:bodyPr/>
          <a:lstStyle/>
          <a:p>
            <a:fld id="{29ABA0FA-73A0-4EF0-AA2C-B026FDD4021A}" type="slidenum">
              <a:rPr lang="en-AU" smtClean="0"/>
              <a:t>5</a:t>
            </a:fld>
            <a:endParaRPr lang="en-AU"/>
          </a:p>
        </p:txBody>
      </p:sp>
    </p:spTree>
    <p:extLst>
      <p:ext uri="{BB962C8B-B14F-4D97-AF65-F5344CB8AC3E}">
        <p14:creationId xmlns:p14="http://schemas.microsoft.com/office/powerpoint/2010/main" val="25549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29ABA0FA-73A0-4EF0-AA2C-B026FDD4021A}" type="slidenum">
              <a:rPr lang="en-AU" smtClean="0"/>
              <a:t>13</a:t>
            </a:fld>
            <a:endParaRPr lang="en-AU"/>
          </a:p>
        </p:txBody>
      </p:sp>
    </p:spTree>
    <p:extLst>
      <p:ext uri="{BB962C8B-B14F-4D97-AF65-F5344CB8AC3E}">
        <p14:creationId xmlns:p14="http://schemas.microsoft.com/office/powerpoint/2010/main" val="256622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9ABA0FA-73A0-4EF0-AA2C-B026FDD4021A}" type="slidenum">
              <a:rPr lang="en-AU" smtClean="0"/>
              <a:t>21</a:t>
            </a:fld>
            <a:endParaRPr lang="en-AU"/>
          </a:p>
        </p:txBody>
      </p:sp>
    </p:spTree>
    <p:extLst>
      <p:ext uri="{BB962C8B-B14F-4D97-AF65-F5344CB8AC3E}">
        <p14:creationId xmlns:p14="http://schemas.microsoft.com/office/powerpoint/2010/main" val="3991347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3E5BF-B73E-2B47-9B26-B9201E7DD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8AB1-4D82-FF12-29CB-C888C7B2E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FCBD10-DC5C-AAC2-BBB7-AC8CF189302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EF76BBD-5F5F-D2EA-96FC-BB66C405D473}"/>
              </a:ext>
            </a:extLst>
          </p:cNvPr>
          <p:cNvSpPr>
            <a:spLocks noGrp="1"/>
          </p:cNvSpPr>
          <p:nvPr>
            <p:ph type="sldNum" sz="quarter" idx="5"/>
          </p:nvPr>
        </p:nvSpPr>
        <p:spPr/>
        <p:txBody>
          <a:bodyPr/>
          <a:lstStyle/>
          <a:p>
            <a:fld id="{29ABA0FA-73A0-4EF0-AA2C-B026FDD4021A}" type="slidenum">
              <a:rPr lang="en-AU" smtClean="0"/>
              <a:t>52</a:t>
            </a:fld>
            <a:endParaRPr lang="en-AU"/>
          </a:p>
        </p:txBody>
      </p:sp>
    </p:spTree>
    <p:extLst>
      <p:ext uri="{BB962C8B-B14F-4D97-AF65-F5344CB8AC3E}">
        <p14:creationId xmlns:p14="http://schemas.microsoft.com/office/powerpoint/2010/main" val="3020670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atin typeface="Century Gothic" panose="020B0502020202020204" pitchFamily="34" charset="0"/>
              </a:defRPr>
            </a:lvl1pPr>
          </a:lstStyle>
          <a:p>
            <a:r>
              <a:rPr lang="en-GB"/>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atin typeface="Century Gothic" panose="020B0502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11A6662E-FAF4-44BC-88B5-85A7CBFB6D30}" type="datetime1">
              <a:rPr lang="en-US" smtClean="0"/>
              <a:pPr/>
              <a:t>8/4/2026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solidFill>
                <a:schemeClr val="tx1">
                  <a:alpha val="60000"/>
                </a:schemeClr>
              </a:solidFill>
            </a:endParaRPr>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597218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Content Placeholder 2"/>
          <p:cNvSpPr>
            <a:spLocks noGrp="1"/>
          </p:cNvSpPr>
          <p:nvPr>
            <p:ph idx="1"/>
          </p:nvPr>
        </p:nvSpPr>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0055F08A-1E71-4B2B-BB49-E743F2903911}" type="datetime1">
              <a:rPr lang="en-US" smtClean="0"/>
              <a:pPr/>
              <a:t>8/4/2026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2035074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atin typeface="Century Gothic" panose="020B0502020202020204" pitchFamily="34" charset="0"/>
              </a:defRPr>
            </a:lvl1pPr>
          </a:lstStyle>
          <a:p>
            <a:r>
              <a:rPr lang="en-GB"/>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latin typeface="Century Gothic" panose="020B0502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15417D9E-721A-44BB-8863-9873FE64DA75}" type="datetime1">
              <a:rPr lang="en-US" smtClean="0"/>
              <a:pPr/>
              <a:t>8/4/2026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760504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369219"/>
            <a:ext cx="3886200" cy="3263504"/>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F31DA2F-80B8-49CF-99FB-5ABCA53A607A}" type="datetime1">
              <a:rPr lang="en-US" smtClean="0"/>
              <a:t>8/4/2026</a:t>
            </a:fld>
            <a:endParaRPr lang="en-US"/>
          </a:p>
        </p:txBody>
      </p:sp>
      <p:sp>
        <p:nvSpPr>
          <p:cNvPr id="6" name="Footer Placeholder 5"/>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633182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atin typeface="Century Gothic" panose="020B0502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atin typeface="Century Gothic" panose="020B0502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lvl1pPr>
              <a:defRPr>
                <a:latin typeface="Century Gothic" panose="020B0502020202020204" pitchFamily="34" charset="0"/>
              </a:defRPr>
            </a:lvl1pPr>
          </a:lstStyle>
          <a:p>
            <a:fld id="{28852172-E6C9-4B6C-929A-A9DE3837BBF1}" type="datetime1">
              <a:rPr lang="en-US" smtClean="0"/>
              <a:pPr/>
              <a:t>8/4/2026</a:t>
            </a:fld>
            <a:endParaRPr lang="en-US"/>
          </a:p>
        </p:txBody>
      </p:sp>
      <p:sp>
        <p:nvSpPr>
          <p:cNvPr id="8" name="Footer Placeholder 7"/>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98702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Date Placeholder 2"/>
          <p:cNvSpPr>
            <a:spLocks noGrp="1"/>
          </p:cNvSpPr>
          <p:nvPr>
            <p:ph type="dt" sz="half" idx="10"/>
          </p:nvPr>
        </p:nvSpPr>
        <p:spPr/>
        <p:txBody>
          <a:bodyPr/>
          <a:lstStyle>
            <a:lvl1pPr>
              <a:defRPr>
                <a:latin typeface="Century Gothic" panose="020B0502020202020204" pitchFamily="34" charset="0"/>
              </a:defRPr>
            </a:lvl1pPr>
          </a:lstStyle>
          <a:p>
            <a:fld id="{3AB41CFF-90C9-47B3-9DA1-F2BF8D839F7E}" type="datetime1">
              <a:rPr lang="en-US" smtClean="0"/>
              <a:pPr/>
              <a:t>8/4/2026</a:t>
            </a:fld>
            <a:endParaRPr lang="en-US"/>
          </a:p>
        </p:txBody>
      </p:sp>
      <p:sp>
        <p:nvSpPr>
          <p:cNvPr id="4" name="Footer Placeholder 3"/>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4263267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048FA-06AB-4884-A69B-986B96E68A24}" type="datetime1">
              <a:rPr lang="en-US" smtClean="0"/>
              <a:t>8/4/2026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95895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atin typeface="Century Gothic" panose="020B0502020202020204" pitchFamily="34" charset="0"/>
              </a:defRPr>
            </a:lvl1pPr>
            <a:lvl2pPr>
              <a:defRPr sz="2100">
                <a:latin typeface="Century Gothic" panose="020B0502020202020204" pitchFamily="34" charset="0"/>
              </a:defRPr>
            </a:lvl2pPr>
            <a:lvl3pPr>
              <a:defRPr sz="1800">
                <a:latin typeface="Century Gothic" panose="020B0502020202020204" pitchFamily="34" charset="0"/>
              </a:defRPr>
            </a:lvl3pPr>
            <a:lvl4pPr>
              <a:defRPr sz="1500">
                <a:latin typeface="Century Gothic" panose="020B0502020202020204" pitchFamily="34" charset="0"/>
              </a:defRPr>
            </a:lvl4pPr>
            <a:lvl5pPr>
              <a:defRPr sz="1500">
                <a:latin typeface="Century Gothic" panose="020B0502020202020204" pitchFamily="34" charset="0"/>
              </a:defRPr>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50DB7ABA-0172-4F9C-889D-567164F66BCD}" type="datetime1">
              <a:rPr lang="en-US" smtClean="0"/>
              <a:t>8/4/2026</a:t>
            </a:fld>
            <a:endParaRPr lang="en-US"/>
          </a:p>
        </p:txBody>
      </p:sp>
      <p:sp>
        <p:nvSpPr>
          <p:cNvPr id="6" name="Footer Placeholder 5"/>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72052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atin typeface="Century Gothic" panose="020B0502020202020204" pitchFamily="34" charset="0"/>
              </a:defRPr>
            </a:lvl1pPr>
          </a:lstStyle>
          <a:p>
            <a:r>
              <a:rPr lang="en-GB"/>
              <a:t>Click to edit Master title style</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atin typeface="Century Gothic" panose="020B0502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atin typeface="Century Gothic" panose="020B0502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latin typeface="Century Gothic" panose="020B0502020202020204" pitchFamily="34" charset="0"/>
              </a:defRPr>
            </a:lvl1pPr>
          </a:lstStyle>
          <a:p>
            <a:fld id="{78AC6A5B-8AE7-4A41-B5A7-9ADC6686DC18}" type="datetime1">
              <a:rPr lang="en-US" smtClean="0"/>
              <a:pPr/>
              <a:t>8/4/2026</a:t>
            </a:fld>
            <a:endParaRPr lang="en-US"/>
          </a:p>
        </p:txBody>
      </p:sp>
      <p:sp>
        <p:nvSpPr>
          <p:cNvPr id="6" name="Footer Placeholder 5"/>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28172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entury Gothic" panose="020B0502020202020204" pitchFamily="34" charset="0"/>
              </a:defRPr>
            </a:lvl1p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4C559632-1575-4E14-B53B-3DC3D5ED3947}" type="datetime1">
              <a:rPr lang="en-US" smtClean="0"/>
              <a:pPr/>
              <a:t>8/4/2026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1589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lvl1pPr>
              <a:defRPr>
                <a:latin typeface="Century Gothic" panose="020B0502020202020204" pitchFamily="34" charset="0"/>
              </a:defRPr>
            </a:lvl1pPr>
          </a:lstStyle>
          <a:p>
            <a:r>
              <a:rPr lang="en-GB"/>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lvl1pPr>
              <a:defRPr>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atin typeface="Century Gothic" panose="020B0502020202020204" pitchFamily="34" charset="0"/>
              </a:defRPr>
            </a:lvl1pPr>
          </a:lstStyle>
          <a:p>
            <a:fld id="{CC4A6868-2568-4CC9-B302-F37117B01A6E}" type="datetime1">
              <a:rPr lang="en-US" smtClean="0"/>
              <a:pPr/>
              <a:t>8/4/2026</a:t>
            </a:fld>
            <a:endParaRPr lang="en-US"/>
          </a:p>
        </p:txBody>
      </p:sp>
      <p:sp>
        <p:nvSpPr>
          <p:cNvPr id="5" name="Footer Placeholder 4"/>
          <p:cNvSpPr>
            <a:spLocks noGrp="1"/>
          </p:cNvSpPr>
          <p:nvPr>
            <p:ph type="ftr" sz="quarter" idx="11"/>
          </p:nvPr>
        </p:nvSpPr>
        <p:spPr/>
        <p:txBody>
          <a:bodyPr/>
          <a:lstStyle>
            <a:lvl1pPr>
              <a:defRPr>
                <a:latin typeface="Century Gothic" panose="020B050202020202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230248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latin typeface="Century Gothic" panose="020B0502020202020204" pitchFamily="34" charset="0"/>
              </a:defRPr>
            </a:lvl1pPr>
          </a:lstStyle>
          <a:p>
            <a:fld id="{57E0CF6C-748E-4B7A-BC8B-3011EF78ED13}" type="datetime1">
              <a:rPr lang="en-US" smtClean="0"/>
              <a:pPr/>
              <a:t>8/4/2026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latin typeface="Century Gothic" panose="020B0502020202020204" pitchFamily="34" charset="0"/>
              </a:defRPr>
            </a:lvl1pPr>
          </a:lstStyle>
          <a:p>
            <a:endParaRPr lang="en-US">
              <a:solidFill>
                <a:schemeClr val="tx1">
                  <a:alpha val="60000"/>
                </a:scheme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latin typeface="Century Gothic" panose="020B0502020202020204"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632952208"/>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Century Gothic" panose="020B0502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Century Gothic" panose="020B0502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entury Gothic" panose="020B0502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Century Gothic" panose="020B0502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emf"/></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098C49-9A3E-DCED-4AAA-BB8846038A04}"/>
              </a:ext>
            </a:extLst>
          </p:cNvPr>
          <p:cNvPicPr>
            <a:picLocks noChangeAspect="1"/>
          </p:cNvPicPr>
          <p:nvPr/>
        </p:nvPicPr>
        <p:blipFill>
          <a:blip r:embed="rId3"/>
          <a:stretch>
            <a:fillRect/>
          </a:stretch>
        </p:blipFill>
        <p:spPr>
          <a:xfrm>
            <a:off x="0" y="0"/>
            <a:ext cx="9215021" cy="6197845"/>
          </a:xfrm>
          <a:prstGeom prst="rect">
            <a:avLst/>
          </a:prstGeom>
        </p:spPr>
      </p:pic>
      <p:sp>
        <p:nvSpPr>
          <p:cNvPr id="6" name="Rectangle 5">
            <a:extLst>
              <a:ext uri="{FF2B5EF4-FFF2-40B4-BE49-F238E27FC236}">
                <a16:creationId xmlns:a16="http://schemas.microsoft.com/office/drawing/2014/main" id="{32CA1358-ABEF-2A1E-B238-219AFB06AABD}"/>
              </a:ext>
            </a:extLst>
          </p:cNvPr>
          <p:cNvSpPr/>
          <p:nvPr/>
        </p:nvSpPr>
        <p:spPr>
          <a:xfrm>
            <a:off x="-1" y="-1"/>
            <a:ext cx="9215021" cy="6197845"/>
          </a:xfrm>
          <a:prstGeom prst="rect">
            <a:avLst/>
          </a:prstGeom>
          <a:solidFill>
            <a:srgbClr val="E31851">
              <a:alpha val="27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135379" y="1461919"/>
            <a:ext cx="2975214" cy="3078061"/>
          </a:xfrm>
          <a:noFill/>
          <a:ln>
            <a:noFill/>
          </a:ln>
        </p:spPr>
        <p:txBody>
          <a:bodyPr>
            <a:noAutofit/>
          </a:bodyPr>
          <a:lstStyle/>
          <a:p>
            <a:r>
              <a:rPr lang="en-AU" sz="4000" b="1" dirty="0">
                <a:solidFill>
                  <a:srgbClr val="FFFFFF"/>
                </a:solidFill>
                <a:latin typeface="Barlow Black" panose="00000A00000000000000" pitchFamily="2" charset="0"/>
              </a:rPr>
              <a:t>Welcome to the 2026 World Mission Mass</a:t>
            </a:r>
            <a:endParaRPr lang="en-US" sz="4000" b="1" dirty="0">
              <a:solidFill>
                <a:srgbClr val="FFFFFF"/>
              </a:solidFill>
              <a:latin typeface="Barlow Black" panose="00000A00000000000000" pitchFamily="2" charset="0"/>
            </a:endParaRPr>
          </a:p>
        </p:txBody>
      </p:sp>
      <p:pic>
        <p:nvPicPr>
          <p:cNvPr id="3" name="Picture 2">
            <a:extLst>
              <a:ext uri="{FF2B5EF4-FFF2-40B4-BE49-F238E27FC236}">
                <a16:creationId xmlns:a16="http://schemas.microsoft.com/office/drawing/2014/main" id="{A98A9F01-ECCC-BB41-EBE9-A14C26C627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021" y="164484"/>
            <a:ext cx="2887808" cy="1547621"/>
          </a:xfrm>
          <a:prstGeom prst="rect">
            <a:avLst/>
          </a:prstGeom>
        </p:spPr>
      </p:pic>
      <p:pic>
        <p:nvPicPr>
          <p:cNvPr id="7" name="Picture 6">
            <a:extLst>
              <a:ext uri="{FF2B5EF4-FFF2-40B4-BE49-F238E27FC236}">
                <a16:creationId xmlns:a16="http://schemas.microsoft.com/office/drawing/2014/main" id="{80080C68-FB0D-D4C3-62DF-98C5F666C87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58600" y="488698"/>
            <a:ext cx="1360912" cy="753473"/>
          </a:xfrm>
          <a:prstGeom prst="rect">
            <a:avLst/>
          </a:prstGeom>
        </p:spPr>
      </p:pic>
    </p:spTree>
    <p:extLst>
      <p:ext uri="{BB962C8B-B14F-4D97-AF65-F5344CB8AC3E}">
        <p14:creationId xmlns:p14="http://schemas.microsoft.com/office/powerpoint/2010/main" val="3545729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1B7A20-5D99-AFE8-3769-F81906D8BB74}"/>
              </a:ext>
            </a:extLst>
          </p:cNvPr>
          <p:cNvSpPr/>
          <p:nvPr/>
        </p:nvSpPr>
        <p:spPr>
          <a:xfrm>
            <a:off x="0" y="0"/>
            <a:ext cx="9142856" cy="5143500"/>
          </a:xfrm>
          <a:prstGeom prst="rect">
            <a:avLst/>
          </a:prstGeom>
          <a:solidFill>
            <a:srgbClr val="E318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1CD0FC27-E2D8-F2BF-603C-BA1E4A44E4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08173" y="899782"/>
            <a:ext cx="4415692" cy="2874841"/>
          </a:xfrm>
          <a:prstGeom prst="rect">
            <a:avLst/>
          </a:prstGeom>
        </p:spPr>
      </p:pic>
      <p:pic>
        <p:nvPicPr>
          <p:cNvPr id="12" name="Picture 11">
            <a:extLst>
              <a:ext uri="{FF2B5EF4-FFF2-40B4-BE49-F238E27FC236}">
                <a16:creationId xmlns:a16="http://schemas.microsoft.com/office/drawing/2014/main" id="{62BE2161-4F29-A2C4-CAB2-32503DCFC9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230" y="3299871"/>
            <a:ext cx="3522371" cy="1887693"/>
          </a:xfrm>
          <a:prstGeom prst="rect">
            <a:avLst/>
          </a:prstGeom>
        </p:spPr>
      </p:pic>
      <p:pic>
        <p:nvPicPr>
          <p:cNvPr id="14" name="Picture 13">
            <a:extLst>
              <a:ext uri="{FF2B5EF4-FFF2-40B4-BE49-F238E27FC236}">
                <a16:creationId xmlns:a16="http://schemas.microsoft.com/office/drawing/2014/main" id="{08287920-1C4D-9D39-A892-C744B14840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6786" y="654850"/>
            <a:ext cx="1360912" cy="753473"/>
          </a:xfrm>
          <a:prstGeom prst="rect">
            <a:avLst/>
          </a:prstGeom>
        </p:spPr>
      </p:pic>
    </p:spTree>
    <p:extLst>
      <p:ext uri="{BB962C8B-B14F-4D97-AF65-F5344CB8AC3E}">
        <p14:creationId xmlns:p14="http://schemas.microsoft.com/office/powerpoint/2010/main" val="1736601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1918877"/>
            <a:ext cx="9144000" cy="994172"/>
          </a:xfrm>
        </p:spPr>
        <p:txBody>
          <a:bodyPr>
            <a:normAutofit/>
          </a:bodyPr>
          <a:lstStyle/>
          <a:p>
            <a:pPr algn="ctr"/>
            <a:r>
              <a:rPr lang="en-AU" sz="4000" dirty="0">
                <a:latin typeface="Barlow Black" panose="00000A00000000000000" pitchFamily="2" charset="0"/>
              </a:rPr>
              <a:t>Acknowledgement of Country</a:t>
            </a:r>
            <a:endParaRPr lang="en-US" altLang="en-US" sz="4000" dirty="0">
              <a:latin typeface="Barlow Black" panose="00000A00000000000000" pitchFamily="2" charset="0"/>
              <a:ea typeface="ＭＳ Ｐゴシック" panose="020B0600070205080204" pitchFamily="34" charset="-128"/>
            </a:endParaRPr>
          </a:p>
        </p:txBody>
      </p:sp>
      <p:sp>
        <p:nvSpPr>
          <p:cNvPr id="9" name="Subtitle 2">
            <a:extLst>
              <a:ext uri="{FF2B5EF4-FFF2-40B4-BE49-F238E27FC236}">
                <a16:creationId xmlns:a16="http://schemas.microsoft.com/office/drawing/2014/main" id="{33F790C0-6465-874B-B470-875B8751C2CC}"/>
              </a:ext>
            </a:extLst>
          </p:cNvPr>
          <p:cNvSpPr txBox="1">
            <a:spLocks/>
          </p:cNvSpPr>
          <p:nvPr/>
        </p:nvSpPr>
        <p:spPr>
          <a:xfrm>
            <a:off x="3271365" y="4566102"/>
            <a:ext cx="5687350" cy="959343"/>
          </a:xfrm>
          <a:prstGeom prst="rect">
            <a:avLst/>
          </a:prstGeom>
        </p:spPr>
        <p:txBody>
          <a:bodyPr vert="horz" lIns="91440" tIns="45720" rIns="91440" bIns="45720" rtlCol="0">
            <a:normAutofit/>
          </a:bodyPr>
          <a:lstStyle>
            <a:lvl1pPr marL="171446" indent="-171446" algn="l" defTabSz="685783" rtl="0" eaLnBrk="1" latinLnBrk="0" hangingPunct="1">
              <a:lnSpc>
                <a:spcPct val="110000"/>
              </a:lnSpc>
              <a:spcBef>
                <a:spcPts val="750"/>
              </a:spcBef>
              <a:buClr>
                <a:schemeClr val="accent1"/>
              </a:buClr>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110000"/>
              </a:lnSpc>
              <a:spcBef>
                <a:spcPts val="375"/>
              </a:spcBef>
              <a:buClr>
                <a:schemeClr val="accent1"/>
              </a:buClr>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110000"/>
              </a:lnSpc>
              <a:spcBef>
                <a:spcPts val="375"/>
              </a:spcBef>
              <a:buClr>
                <a:schemeClr val="accent1"/>
              </a:buClr>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11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110000"/>
              </a:lnSpc>
              <a:spcBef>
                <a:spcPts val="375"/>
              </a:spcBef>
              <a:buClr>
                <a:schemeClr val="accent1"/>
              </a:buClr>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sz="1400"/>
          </a:p>
        </p:txBody>
      </p:sp>
    </p:spTree>
    <p:extLst>
      <p:ext uri="{BB962C8B-B14F-4D97-AF65-F5344CB8AC3E}">
        <p14:creationId xmlns:p14="http://schemas.microsoft.com/office/powerpoint/2010/main" val="2722901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2004292-AA6D-4010-0F83-2522A16E5731}"/>
              </a:ext>
            </a:extLst>
          </p:cNvPr>
          <p:cNvPicPr>
            <a:picLocks noChangeAspect="1"/>
          </p:cNvPicPr>
          <p:nvPr/>
        </p:nvPicPr>
        <p:blipFill>
          <a:blip r:embed="rId3"/>
          <a:stretch>
            <a:fillRect/>
          </a:stretch>
        </p:blipFill>
        <p:spPr>
          <a:xfrm>
            <a:off x="-79898" y="-190071"/>
            <a:ext cx="9223898" cy="5556160"/>
          </a:xfrm>
          <a:prstGeom prst="rect">
            <a:avLst/>
          </a:prstGeom>
        </p:spPr>
      </p:pic>
      <p:sp>
        <p:nvSpPr>
          <p:cNvPr id="13" name="Rectangle 12">
            <a:extLst>
              <a:ext uri="{FF2B5EF4-FFF2-40B4-BE49-F238E27FC236}">
                <a16:creationId xmlns:a16="http://schemas.microsoft.com/office/drawing/2014/main" id="{7CED8274-F4D6-BA36-105C-7E6E17DA56D6}"/>
              </a:ext>
            </a:extLst>
          </p:cNvPr>
          <p:cNvSpPr/>
          <p:nvPr/>
        </p:nvSpPr>
        <p:spPr>
          <a:xfrm>
            <a:off x="-79898" y="-190070"/>
            <a:ext cx="9223898" cy="5556159"/>
          </a:xfrm>
          <a:prstGeom prst="rect">
            <a:avLst/>
          </a:prstGeom>
          <a:solidFill>
            <a:srgbClr val="E31851">
              <a:alpha val="33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1">
            <a:extLst>
              <a:ext uri="{FF2B5EF4-FFF2-40B4-BE49-F238E27FC236}">
                <a16:creationId xmlns:a16="http://schemas.microsoft.com/office/drawing/2014/main" id="{D0D0383D-444E-F93E-4423-B485C9DB7CE0}"/>
              </a:ext>
            </a:extLst>
          </p:cNvPr>
          <p:cNvSpPr>
            <a:spLocks noGrp="1"/>
          </p:cNvSpPr>
          <p:nvPr>
            <p:ph type="ctrTitle"/>
          </p:nvPr>
        </p:nvSpPr>
        <p:spPr>
          <a:xfrm>
            <a:off x="370231" y="3134139"/>
            <a:ext cx="3816741" cy="1790700"/>
          </a:xfrm>
        </p:spPr>
        <p:txBody>
          <a:bodyPr>
            <a:normAutofit/>
          </a:bodyPr>
          <a:lstStyle/>
          <a:p>
            <a:pPr algn="l"/>
            <a:r>
              <a:rPr lang="en-US" sz="4400" b="1" dirty="0">
                <a:latin typeface="Barlow Black" panose="00000A00000000000000" pitchFamily="2" charset="0"/>
              </a:rPr>
              <a:t>Introducing Malawi</a:t>
            </a:r>
            <a:endParaRPr lang="en-AU" sz="4400" b="1" dirty="0">
              <a:latin typeface="Barlow Black" panose="00000A00000000000000" pitchFamily="2" charset="0"/>
            </a:endParaRPr>
          </a:p>
        </p:txBody>
      </p:sp>
    </p:spTree>
    <p:extLst>
      <p:ext uri="{BB962C8B-B14F-4D97-AF65-F5344CB8AC3E}">
        <p14:creationId xmlns:p14="http://schemas.microsoft.com/office/powerpoint/2010/main" val="1351293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3185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024D5FE-CD7C-0CDE-8D94-AC879F004B21}"/>
              </a:ext>
            </a:extLst>
          </p:cNvPr>
          <p:cNvPicPr>
            <a:picLocks noChangeAspect="1"/>
          </p:cNvPicPr>
          <p:nvPr/>
        </p:nvPicPr>
        <p:blipFill>
          <a:blip r:embed="rId3"/>
          <a:stretch>
            <a:fillRect/>
          </a:stretch>
        </p:blipFill>
        <p:spPr>
          <a:xfrm>
            <a:off x="-90100" y="-190069"/>
            <a:ext cx="9234100" cy="5643746"/>
          </a:xfrm>
          <a:prstGeom prst="rect">
            <a:avLst/>
          </a:prstGeom>
        </p:spPr>
      </p:pic>
      <p:sp>
        <p:nvSpPr>
          <p:cNvPr id="8" name="Rectangle 7">
            <a:extLst>
              <a:ext uri="{FF2B5EF4-FFF2-40B4-BE49-F238E27FC236}">
                <a16:creationId xmlns:a16="http://schemas.microsoft.com/office/drawing/2014/main" id="{24158209-7E50-A64D-D581-41D619FE40CF}"/>
              </a:ext>
            </a:extLst>
          </p:cNvPr>
          <p:cNvSpPr/>
          <p:nvPr/>
        </p:nvSpPr>
        <p:spPr>
          <a:xfrm>
            <a:off x="-90100" y="-190070"/>
            <a:ext cx="9234100" cy="5643745"/>
          </a:xfrm>
          <a:prstGeom prst="rect">
            <a:avLst/>
          </a:prstGeom>
          <a:solidFill>
            <a:srgbClr val="E31851">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Graphic 3" descr="Music notation with solid fill">
            <a:extLst>
              <a:ext uri="{FF2B5EF4-FFF2-40B4-BE49-F238E27FC236}">
                <a16:creationId xmlns:a16="http://schemas.microsoft.com/office/drawing/2014/main" id="{7C47BF1A-0651-8406-5BC3-8AA2E9FBAF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3103" y="379929"/>
            <a:ext cx="1462089" cy="1462089"/>
          </a:xfrm>
          <a:prstGeom prst="rect">
            <a:avLst/>
          </a:prstGeom>
        </p:spPr>
      </p:pic>
      <p:sp>
        <p:nvSpPr>
          <p:cNvPr id="5" name="Title 1">
            <a:extLst>
              <a:ext uri="{FF2B5EF4-FFF2-40B4-BE49-F238E27FC236}">
                <a16:creationId xmlns:a16="http://schemas.microsoft.com/office/drawing/2014/main" id="{558E3073-9B32-0CE4-8392-18A36973EDF2}"/>
              </a:ext>
            </a:extLst>
          </p:cNvPr>
          <p:cNvSpPr txBox="1">
            <a:spLocks/>
          </p:cNvSpPr>
          <p:nvPr/>
        </p:nvSpPr>
        <p:spPr>
          <a:xfrm>
            <a:off x="476918" y="1474627"/>
            <a:ext cx="3922435" cy="127326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pPr algn="ctr"/>
            <a:r>
              <a:rPr lang="en-AU" sz="4000" b="1" dirty="0">
                <a:solidFill>
                  <a:srgbClr val="FFFFFF"/>
                </a:solidFill>
                <a:latin typeface="Barlow Black" panose="00000A00000000000000" pitchFamily="2" charset="0"/>
              </a:rPr>
              <a:t>Gathering Song</a:t>
            </a:r>
            <a:endParaRPr lang="en-US" sz="4000" b="1" dirty="0">
              <a:solidFill>
                <a:srgbClr val="FFFFFF"/>
              </a:solidFill>
              <a:latin typeface="Barlow Black" panose="00000A00000000000000" pitchFamily="2" charset="0"/>
            </a:endParaRPr>
          </a:p>
        </p:txBody>
      </p:sp>
      <p:sp>
        <p:nvSpPr>
          <p:cNvPr id="6" name="TextBox 5">
            <a:extLst>
              <a:ext uri="{FF2B5EF4-FFF2-40B4-BE49-F238E27FC236}">
                <a16:creationId xmlns:a16="http://schemas.microsoft.com/office/drawing/2014/main" id="{0CF7316C-B66E-FABA-8A34-EC3D1F120792}"/>
              </a:ext>
            </a:extLst>
          </p:cNvPr>
          <p:cNvSpPr txBox="1"/>
          <p:nvPr/>
        </p:nvSpPr>
        <p:spPr>
          <a:xfrm>
            <a:off x="605818" y="2689284"/>
            <a:ext cx="4157003" cy="1631216"/>
          </a:xfrm>
          <a:prstGeom prst="rect">
            <a:avLst/>
          </a:prstGeom>
          <a:noFill/>
        </p:spPr>
        <p:txBody>
          <a:bodyPr wrap="square" rtlCol="0">
            <a:spAutoFit/>
          </a:bodyPr>
          <a:lstStyle/>
          <a:p>
            <a:r>
              <a:rPr lang="en-AU" sz="2000" dirty="0">
                <a:latin typeface="Barlow Black" panose="00000A00000000000000" pitchFamily="2" charset="0"/>
              </a:rPr>
              <a:t>Suggested for Primary Schools: Lead Me, Lord – John D Becker</a:t>
            </a:r>
            <a:br>
              <a:rPr lang="en-AU" sz="2000" dirty="0">
                <a:latin typeface="Barlow Black" panose="00000A00000000000000" pitchFamily="2" charset="0"/>
              </a:rPr>
            </a:br>
            <a:endParaRPr lang="en-AU" sz="2000" dirty="0">
              <a:latin typeface="Barlow Black" panose="00000A00000000000000" pitchFamily="2" charset="0"/>
            </a:endParaRPr>
          </a:p>
          <a:p>
            <a:r>
              <a:rPr lang="en-AU" sz="2000" dirty="0">
                <a:latin typeface="Barlow Black" panose="00000A00000000000000" pitchFamily="2" charset="0"/>
              </a:rPr>
              <a:t>Suggested for High Schools:</a:t>
            </a:r>
            <a:br>
              <a:rPr lang="en-AU" sz="2000" dirty="0">
                <a:latin typeface="Barlow Black" panose="00000A00000000000000" pitchFamily="2" charset="0"/>
              </a:rPr>
            </a:br>
            <a:r>
              <a:rPr lang="en-AU" sz="2000" dirty="0">
                <a:latin typeface="Barlow Black" panose="00000A00000000000000" pitchFamily="2" charset="0"/>
              </a:rPr>
              <a:t>A Rightful Place – Steve Angrisano</a:t>
            </a:r>
          </a:p>
        </p:txBody>
      </p:sp>
    </p:spTree>
    <p:extLst>
      <p:ext uri="{BB962C8B-B14F-4D97-AF65-F5344CB8AC3E}">
        <p14:creationId xmlns:p14="http://schemas.microsoft.com/office/powerpoint/2010/main" val="298378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355056"/>
            <a:ext cx="7393781" cy="2408330"/>
          </a:xfrm>
        </p:spPr>
        <p:txBody>
          <a:bodyPr>
            <a:noAutofit/>
          </a:bodyPr>
          <a:lstStyle/>
          <a:p>
            <a:pPr marL="0" indent="0">
              <a:buNone/>
            </a:pPr>
            <a:r>
              <a:rPr lang="en-AU" sz="3000" dirty="0">
                <a:latin typeface="Barlow Black" panose="00000A00000000000000" pitchFamily="2" charset="0"/>
              </a:rPr>
              <a:t>Presider: </a:t>
            </a:r>
            <a:br>
              <a:rPr lang="en-AU" sz="3000" dirty="0">
                <a:latin typeface="Barlow Black" panose="00000A00000000000000" pitchFamily="2" charset="0"/>
              </a:rPr>
            </a:br>
            <a:r>
              <a:rPr lang="en-AU" sz="3000" dirty="0">
                <a:latin typeface="Barlow" panose="00000500000000000000" pitchFamily="2" charset="0"/>
              </a:rPr>
              <a:t>We gather ... In the name of the Father, and of the Son, and of the Holy Spirit.</a:t>
            </a:r>
            <a:br>
              <a:rPr lang="en-AU" sz="3000" dirty="0">
                <a:latin typeface="Barlow" panose="00000500000000000000" pitchFamily="2" charset="0"/>
              </a:rPr>
            </a:br>
            <a:endParaRPr lang="en-AU" sz="3000" dirty="0">
              <a:latin typeface="Barlow" panose="00000500000000000000" pitchFamily="2" charset="0"/>
            </a:endParaRPr>
          </a:p>
          <a:p>
            <a:pPr marL="0" indent="0">
              <a:buNone/>
            </a:pPr>
            <a:r>
              <a:rPr lang="en-AU" sz="3000" dirty="0">
                <a:latin typeface="Barlow Black" panose="00000A00000000000000" pitchFamily="2" charset="0"/>
              </a:rPr>
              <a:t>All:  Amen</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2438440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216314"/>
            <a:ext cx="7393781" cy="1990116"/>
          </a:xfrm>
        </p:spPr>
        <p:txBody>
          <a:bodyPr>
            <a:noAutofit/>
          </a:bodyPr>
          <a:lstStyle/>
          <a:p>
            <a:pPr marL="0" indent="0">
              <a:buNone/>
            </a:pPr>
            <a:r>
              <a:rPr lang="en-AU" sz="3000" dirty="0">
                <a:latin typeface="Barlow Black" panose="00000A00000000000000" pitchFamily="2" charset="0"/>
              </a:rPr>
              <a:t>Presider: </a:t>
            </a:r>
            <a:r>
              <a:rPr lang="en-AU" sz="3000" dirty="0">
                <a:latin typeface="Barlow" panose="00000500000000000000" pitchFamily="2" charset="0"/>
              </a:rPr>
              <a:t>Lord Jesus, you walk with all of creation, especially those have been placed at the margins and are in need. 		</a:t>
            </a:r>
          </a:p>
          <a:p>
            <a:pPr marL="0" indent="0">
              <a:buNone/>
            </a:pPr>
            <a:r>
              <a:rPr lang="en-AU" sz="3000" dirty="0">
                <a:latin typeface="Barlow" panose="00000500000000000000" pitchFamily="2" charset="0"/>
              </a:rPr>
              <a:t>Lord, have mercy.</a:t>
            </a:r>
            <a:br>
              <a:rPr lang="en-AU" sz="3000" dirty="0">
                <a:latin typeface="Barlow" panose="00000500000000000000" pitchFamily="2" charset="0"/>
              </a:rPr>
            </a:br>
            <a:endParaRPr lang="en-AU" sz="3000" dirty="0">
              <a:latin typeface="Barlow" panose="00000500000000000000" pitchFamily="2" charset="0"/>
            </a:endParaRPr>
          </a:p>
          <a:p>
            <a:pPr marL="0" indent="0">
              <a:buNone/>
            </a:pPr>
            <a:r>
              <a:rPr lang="en-AU" sz="3000" dirty="0">
                <a:latin typeface="Barlow Black" panose="00000A00000000000000" pitchFamily="2" charset="0"/>
              </a:rPr>
              <a:t>All:  Lord, have mercy.</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3428909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355056"/>
            <a:ext cx="7393781" cy="1402556"/>
          </a:xfrm>
        </p:spPr>
        <p:txBody>
          <a:bodyPr>
            <a:noAutofit/>
          </a:bodyPr>
          <a:lstStyle/>
          <a:p>
            <a:pPr marL="0" indent="0">
              <a:buNone/>
            </a:pPr>
            <a:r>
              <a:rPr lang="en-AU" sz="3000" dirty="0">
                <a:latin typeface="Barlow Black" panose="00000A00000000000000" pitchFamily="2" charset="0"/>
              </a:rPr>
              <a:t>Presider: </a:t>
            </a:r>
            <a:r>
              <a:rPr lang="en-AU" sz="3000" dirty="0">
                <a:latin typeface="Barlow" panose="00000500000000000000" pitchFamily="2" charset="0"/>
              </a:rPr>
              <a:t>You lift up the poor and forgotten. Christ, have mercy.</a:t>
            </a:r>
            <a:br>
              <a:rPr lang="en-AU" sz="3000" dirty="0">
                <a:latin typeface="Barlow" panose="00000500000000000000" pitchFamily="2" charset="0"/>
              </a:rPr>
            </a:br>
            <a:endParaRPr lang="en-AU" sz="3000" dirty="0">
              <a:latin typeface="Barlow" panose="00000500000000000000" pitchFamily="2" charset="0"/>
            </a:endParaRPr>
          </a:p>
          <a:p>
            <a:pPr marL="0" indent="0">
              <a:buNone/>
            </a:pPr>
            <a:r>
              <a:rPr lang="en-AU" sz="3000" dirty="0">
                <a:latin typeface="Barlow Black" panose="00000A00000000000000" pitchFamily="2" charset="0"/>
              </a:rPr>
              <a:t>All: Christ, have mercy.</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1789493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A2CDF-EA7B-3DDA-FB58-3929580CB2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3574D-280A-D9BD-092C-76546691FC37}"/>
              </a:ext>
            </a:extLst>
          </p:cNvPr>
          <p:cNvSpPr>
            <a:spLocks noGrp="1"/>
          </p:cNvSpPr>
          <p:nvPr>
            <p:ph idx="1"/>
          </p:nvPr>
        </p:nvSpPr>
        <p:spPr>
          <a:xfrm>
            <a:off x="631459" y="2355056"/>
            <a:ext cx="7393781" cy="1402556"/>
          </a:xfrm>
        </p:spPr>
        <p:txBody>
          <a:bodyPr>
            <a:noAutofit/>
          </a:bodyPr>
          <a:lstStyle/>
          <a:p>
            <a:pPr marL="0" indent="0">
              <a:buNone/>
            </a:pPr>
            <a:r>
              <a:rPr lang="en-AU" sz="3000" dirty="0">
                <a:latin typeface="Barlow Black" panose="00000A00000000000000" pitchFamily="2" charset="0"/>
              </a:rPr>
              <a:t>Presider: </a:t>
            </a:r>
            <a:r>
              <a:rPr lang="en-AU" sz="3000" dirty="0">
                <a:latin typeface="Barlow" panose="00000500000000000000" pitchFamily="2" charset="0"/>
              </a:rPr>
              <a:t>You call us to be bearers of hope. Lord, have mercy.</a:t>
            </a:r>
            <a:br>
              <a:rPr lang="en-AU" sz="3000" dirty="0">
                <a:latin typeface="Barlow" panose="00000500000000000000" pitchFamily="2" charset="0"/>
              </a:rPr>
            </a:br>
            <a:endParaRPr lang="en-AU" sz="3000" dirty="0">
              <a:latin typeface="Barlow" panose="00000500000000000000" pitchFamily="2" charset="0"/>
            </a:endParaRPr>
          </a:p>
          <a:p>
            <a:pPr marL="0" indent="0">
              <a:buNone/>
            </a:pPr>
            <a:r>
              <a:rPr lang="en-AU" sz="3000" dirty="0">
                <a:latin typeface="Barlow Black" panose="00000A00000000000000" pitchFamily="2" charset="0"/>
              </a:rPr>
              <a:t>All: Lord, have mercy.</a:t>
            </a:r>
          </a:p>
        </p:txBody>
      </p:sp>
      <p:pic>
        <p:nvPicPr>
          <p:cNvPr id="4" name="Picture 3">
            <a:extLst>
              <a:ext uri="{FF2B5EF4-FFF2-40B4-BE49-F238E27FC236}">
                <a16:creationId xmlns:a16="http://schemas.microsoft.com/office/drawing/2014/main" id="{F2FCF5EB-E8E3-D8BB-EFFB-5B2153303206}"/>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1368320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9B6FB8-5600-40A3-F292-F1ECF61FA71B}"/>
              </a:ext>
            </a:extLst>
          </p:cNvPr>
          <p:cNvSpPr>
            <a:spLocks noGrp="1"/>
          </p:cNvSpPr>
          <p:nvPr>
            <p:ph idx="1"/>
          </p:nvPr>
        </p:nvSpPr>
        <p:spPr>
          <a:xfrm>
            <a:off x="631459" y="2355056"/>
            <a:ext cx="7393781" cy="2337446"/>
          </a:xfrm>
        </p:spPr>
        <p:txBody>
          <a:bodyPr>
            <a:noAutofit/>
          </a:bodyPr>
          <a:lstStyle/>
          <a:p>
            <a:pPr marL="0" indent="0">
              <a:buNone/>
            </a:pPr>
            <a:r>
              <a:rPr lang="en-AU" sz="3000" dirty="0">
                <a:latin typeface="Barlow Black" panose="00000A00000000000000" pitchFamily="2" charset="0"/>
              </a:rPr>
              <a:t>Presider: </a:t>
            </a:r>
            <a:r>
              <a:rPr lang="en-AU" sz="3000" dirty="0">
                <a:latin typeface="Barlow" panose="00000500000000000000" pitchFamily="2" charset="0"/>
              </a:rPr>
              <a:t>May our loving God, who is rich in mercy, forgive us, renew our hearts, and lead us to everlasting peace.</a:t>
            </a:r>
          </a:p>
          <a:p>
            <a:pPr marL="0" indent="0">
              <a:buNone/>
            </a:pPr>
            <a:br>
              <a:rPr lang="en-AU" sz="3000" dirty="0">
                <a:latin typeface="Barlow" panose="00000500000000000000" pitchFamily="2" charset="0"/>
              </a:rPr>
            </a:br>
            <a:r>
              <a:rPr lang="en-AU" sz="3000" dirty="0">
                <a:latin typeface="Barlow Black" panose="00000A00000000000000" pitchFamily="2" charset="0"/>
              </a:rPr>
              <a:t>All:  Amen.</a:t>
            </a:r>
          </a:p>
        </p:txBody>
      </p:sp>
      <p:pic>
        <p:nvPicPr>
          <p:cNvPr id="4" name="Picture 3">
            <a:extLst>
              <a:ext uri="{FF2B5EF4-FFF2-40B4-BE49-F238E27FC236}">
                <a16:creationId xmlns:a16="http://schemas.microsoft.com/office/drawing/2014/main" id="{D09AB924-E697-96F2-C114-A807B67E274B}"/>
              </a:ext>
            </a:extLst>
          </p:cNvPr>
          <p:cNvPicPr>
            <a:picLocks noChangeAspect="1"/>
          </p:cNvPicPr>
          <p:nvPr/>
        </p:nvPicPr>
        <p:blipFill>
          <a:blip r:embed="rId2"/>
          <a:stretch>
            <a:fillRect/>
          </a:stretch>
        </p:blipFill>
        <p:spPr>
          <a:xfrm>
            <a:off x="631459" y="702156"/>
            <a:ext cx="1072613" cy="1229973"/>
          </a:xfrm>
          <a:prstGeom prst="rect">
            <a:avLst/>
          </a:prstGeom>
        </p:spPr>
      </p:pic>
    </p:spTree>
    <p:extLst>
      <p:ext uri="{BB962C8B-B14F-4D97-AF65-F5344CB8AC3E}">
        <p14:creationId xmlns:p14="http://schemas.microsoft.com/office/powerpoint/2010/main" val="3379161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37527" y="2340841"/>
            <a:ext cx="6633285" cy="939574"/>
          </a:xfrm>
        </p:spPr>
        <p:txBody>
          <a:bodyPr anchor="t">
            <a:noAutofit/>
          </a:bodyPr>
          <a:lstStyle/>
          <a:p>
            <a:pPr algn="l"/>
            <a:r>
              <a:rPr lang="en-AU" sz="4000" b="1" dirty="0">
                <a:latin typeface="Barlow Black" panose="00000A00000000000000" pitchFamily="2" charset="0"/>
              </a:rPr>
              <a:t>Opening </a:t>
            </a:r>
            <a:br>
              <a:rPr lang="en-AU" sz="4000" b="1" dirty="0">
                <a:latin typeface="Barlow Black" panose="00000A00000000000000" pitchFamily="2" charset="0"/>
              </a:rPr>
            </a:br>
            <a:r>
              <a:rPr lang="en-AU" sz="4000" b="1" dirty="0">
                <a:latin typeface="Barlow Black" panose="00000A00000000000000" pitchFamily="2" charset="0"/>
              </a:rPr>
              <a:t>Prayer</a:t>
            </a:r>
            <a:br>
              <a:rPr lang="en-AU" sz="4000" b="1" dirty="0">
                <a:latin typeface="Barlow Black" panose="00000A00000000000000" pitchFamily="2" charset="0"/>
              </a:rPr>
            </a:br>
            <a:br>
              <a:rPr lang="en-AU" sz="3600" b="1" dirty="0">
                <a:latin typeface="Barlow Black" panose="00000A00000000000000" pitchFamily="2" charset="0"/>
              </a:rPr>
            </a:br>
            <a:r>
              <a:rPr lang="en-AU" sz="3600" b="1" dirty="0">
                <a:latin typeface="Barlow Black" panose="00000A00000000000000" pitchFamily="2" charset="0"/>
              </a:rPr>
              <a:t>All</a:t>
            </a:r>
            <a:r>
              <a:rPr lang="en-AU" sz="4000" b="1" dirty="0">
                <a:latin typeface="Barlow Black" panose="00000A00000000000000" pitchFamily="2" charset="0"/>
              </a:rPr>
              <a:t>: Amen </a:t>
            </a:r>
            <a:br>
              <a:rPr lang="en-AU" sz="4000" b="1" dirty="0">
                <a:latin typeface="Barlow Black" panose="00000A00000000000000" pitchFamily="2" charset="0"/>
              </a:rPr>
            </a:br>
            <a:r>
              <a:rPr lang="en-AU" sz="2000" dirty="0">
                <a:latin typeface="Barlow Black" panose="00000A00000000000000" pitchFamily="2" charset="0"/>
              </a:rPr>
              <a:t>(Please be seated)</a:t>
            </a:r>
            <a:endParaRPr lang="en-US" sz="2000" dirty="0">
              <a:solidFill>
                <a:srgbClr val="FFFFFF"/>
              </a:solidFill>
              <a:latin typeface="Barlow Black" panose="00000A00000000000000" pitchFamily="2" charset="0"/>
            </a:endParaRPr>
          </a:p>
        </p:txBody>
      </p:sp>
      <p:pic>
        <p:nvPicPr>
          <p:cNvPr id="5" name="Picture 4">
            <a:extLst>
              <a:ext uri="{FF2B5EF4-FFF2-40B4-BE49-F238E27FC236}">
                <a16:creationId xmlns:a16="http://schemas.microsoft.com/office/drawing/2014/main" id="{5AC891D4-079B-6CF4-2562-5CD68810D1BB}"/>
              </a:ext>
            </a:extLst>
          </p:cNvPr>
          <p:cNvPicPr>
            <a:picLocks noChangeAspect="1"/>
          </p:cNvPicPr>
          <p:nvPr/>
        </p:nvPicPr>
        <p:blipFill>
          <a:blip r:embed="rId2"/>
          <a:stretch>
            <a:fillRect/>
          </a:stretch>
        </p:blipFill>
        <p:spPr>
          <a:xfrm>
            <a:off x="721935" y="987490"/>
            <a:ext cx="1072613" cy="1229973"/>
          </a:xfrm>
          <a:prstGeom prst="rect">
            <a:avLst/>
          </a:prstGeom>
        </p:spPr>
      </p:pic>
      <p:pic>
        <p:nvPicPr>
          <p:cNvPr id="2" name="Picture 1">
            <a:extLst>
              <a:ext uri="{FF2B5EF4-FFF2-40B4-BE49-F238E27FC236}">
                <a16:creationId xmlns:a16="http://schemas.microsoft.com/office/drawing/2014/main" id="{1BB07B61-E79C-332C-F8D2-CDDFF91FE2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5393" y="1410537"/>
            <a:ext cx="3567195" cy="2322426"/>
          </a:xfrm>
          <a:prstGeom prst="rect">
            <a:avLst/>
          </a:prstGeom>
        </p:spPr>
      </p:pic>
    </p:spTree>
    <p:extLst>
      <p:ext uri="{BB962C8B-B14F-4D97-AF65-F5344CB8AC3E}">
        <p14:creationId xmlns:p14="http://schemas.microsoft.com/office/powerpoint/2010/main" val="753407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C2327C1-9C36-C244-3315-8F4724E20E49}"/>
              </a:ext>
            </a:extLst>
          </p:cNvPr>
          <p:cNvPicPr>
            <a:picLocks noChangeAspect="1"/>
          </p:cNvPicPr>
          <p:nvPr/>
        </p:nvPicPr>
        <p:blipFill>
          <a:blip r:embed="rId2"/>
          <a:stretch>
            <a:fillRect/>
          </a:stretch>
        </p:blipFill>
        <p:spPr>
          <a:xfrm>
            <a:off x="762001" y="1341777"/>
            <a:ext cx="719357" cy="1229973"/>
          </a:xfrm>
          <a:prstGeom prst="rect">
            <a:avLst/>
          </a:prstGeom>
        </p:spPr>
      </p:pic>
      <p:pic>
        <p:nvPicPr>
          <p:cNvPr id="3" name="Picture 2">
            <a:extLst>
              <a:ext uri="{FF2B5EF4-FFF2-40B4-BE49-F238E27FC236}">
                <a16:creationId xmlns:a16="http://schemas.microsoft.com/office/drawing/2014/main" id="{817F1D6D-7C20-05FA-9D0B-B3C3C255767E}"/>
              </a:ext>
            </a:extLst>
          </p:cNvPr>
          <p:cNvPicPr>
            <a:picLocks noChangeAspect="1"/>
          </p:cNvPicPr>
          <p:nvPr/>
        </p:nvPicPr>
        <p:blipFill>
          <a:blip r:embed="rId3"/>
          <a:stretch>
            <a:fillRect/>
          </a:stretch>
        </p:blipFill>
        <p:spPr>
          <a:xfrm>
            <a:off x="0" y="-372862"/>
            <a:ext cx="9144000" cy="5588678"/>
          </a:xfrm>
          <a:prstGeom prst="rect">
            <a:avLst/>
          </a:prstGeom>
        </p:spPr>
      </p:pic>
      <p:sp>
        <p:nvSpPr>
          <p:cNvPr id="5" name="Rectangle 4">
            <a:extLst>
              <a:ext uri="{FF2B5EF4-FFF2-40B4-BE49-F238E27FC236}">
                <a16:creationId xmlns:a16="http://schemas.microsoft.com/office/drawing/2014/main" id="{6F4CDDDC-C542-87A0-011A-D688923A208A}"/>
              </a:ext>
            </a:extLst>
          </p:cNvPr>
          <p:cNvSpPr/>
          <p:nvPr/>
        </p:nvSpPr>
        <p:spPr>
          <a:xfrm>
            <a:off x="0" y="-372862"/>
            <a:ext cx="9144000" cy="5588678"/>
          </a:xfrm>
          <a:prstGeom prst="rect">
            <a:avLst/>
          </a:prstGeom>
          <a:solidFill>
            <a:srgbClr val="E31851">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1" name="Title 1">
            <a:extLst>
              <a:ext uri="{FF2B5EF4-FFF2-40B4-BE49-F238E27FC236}">
                <a16:creationId xmlns:a16="http://schemas.microsoft.com/office/drawing/2014/main" id="{01B99AD4-6A87-376D-A3C2-11A84E3F2498}"/>
              </a:ext>
            </a:extLst>
          </p:cNvPr>
          <p:cNvSpPr txBox="1">
            <a:spLocks/>
          </p:cNvSpPr>
          <p:nvPr/>
        </p:nvSpPr>
        <p:spPr>
          <a:xfrm>
            <a:off x="628649" y="2937031"/>
            <a:ext cx="6526055" cy="712130"/>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solidFill>
                  <a:srgbClr val="FFFFFF"/>
                </a:solidFill>
                <a:latin typeface="Barlow Black" panose="00000A00000000000000" pitchFamily="2" charset="0"/>
              </a:rPr>
              <a:t>Liturgy of the word</a:t>
            </a:r>
            <a:endParaRPr lang="en-US" sz="4000" b="1" dirty="0">
              <a:solidFill>
                <a:srgbClr val="FFFFFF"/>
              </a:solidFill>
              <a:latin typeface="Barlow Black" panose="00000A00000000000000" pitchFamily="2" charset="0"/>
            </a:endParaRPr>
          </a:p>
        </p:txBody>
      </p:sp>
      <p:pic>
        <p:nvPicPr>
          <p:cNvPr id="2" name="Picture 1">
            <a:extLst>
              <a:ext uri="{FF2B5EF4-FFF2-40B4-BE49-F238E27FC236}">
                <a16:creationId xmlns:a16="http://schemas.microsoft.com/office/drawing/2014/main" id="{E3342A09-D1F7-3D2A-6814-1E854FDCFB3F}"/>
              </a:ext>
            </a:extLst>
          </p:cNvPr>
          <p:cNvPicPr>
            <a:picLocks noChangeAspect="1"/>
          </p:cNvPicPr>
          <p:nvPr/>
        </p:nvPicPr>
        <p:blipFill>
          <a:blip r:embed="rId2"/>
          <a:stretch>
            <a:fillRect/>
          </a:stretch>
        </p:blipFill>
        <p:spPr>
          <a:xfrm>
            <a:off x="755074" y="1334014"/>
            <a:ext cx="719357" cy="1229973"/>
          </a:xfrm>
          <a:prstGeom prst="rect">
            <a:avLst/>
          </a:prstGeom>
        </p:spPr>
      </p:pic>
    </p:spTree>
    <p:extLst>
      <p:ext uri="{BB962C8B-B14F-4D97-AF65-F5344CB8AC3E}">
        <p14:creationId xmlns:p14="http://schemas.microsoft.com/office/powerpoint/2010/main" val="2403363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90438B-6613-EE00-966A-49468A8E6459}"/>
              </a:ext>
            </a:extLst>
          </p:cNvPr>
          <p:cNvPicPr>
            <a:picLocks noChangeAspect="1"/>
          </p:cNvPicPr>
          <p:nvPr/>
        </p:nvPicPr>
        <p:blipFill>
          <a:blip r:embed="rId3"/>
          <a:stretch>
            <a:fillRect/>
          </a:stretch>
        </p:blipFill>
        <p:spPr>
          <a:xfrm>
            <a:off x="0" y="-372862"/>
            <a:ext cx="9144000" cy="5588678"/>
          </a:xfrm>
          <a:prstGeom prst="rect">
            <a:avLst/>
          </a:prstGeom>
        </p:spPr>
      </p:pic>
      <p:sp>
        <p:nvSpPr>
          <p:cNvPr id="2" name="Rectangle 1">
            <a:extLst>
              <a:ext uri="{FF2B5EF4-FFF2-40B4-BE49-F238E27FC236}">
                <a16:creationId xmlns:a16="http://schemas.microsoft.com/office/drawing/2014/main" id="{3D9830AB-368C-BAB4-8867-2B2A1E5FD9D9}"/>
              </a:ext>
            </a:extLst>
          </p:cNvPr>
          <p:cNvSpPr/>
          <p:nvPr/>
        </p:nvSpPr>
        <p:spPr>
          <a:xfrm>
            <a:off x="0" y="-372862"/>
            <a:ext cx="9144000" cy="5588678"/>
          </a:xfrm>
          <a:prstGeom prst="rect">
            <a:avLst/>
          </a:prstGeom>
          <a:solidFill>
            <a:srgbClr val="E31851">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Title 1">
            <a:extLst>
              <a:ext uri="{FF2B5EF4-FFF2-40B4-BE49-F238E27FC236}">
                <a16:creationId xmlns:a16="http://schemas.microsoft.com/office/drawing/2014/main" id="{9B01504D-FF32-174E-BAD2-3D88A102AAA5}"/>
              </a:ext>
            </a:extLst>
          </p:cNvPr>
          <p:cNvSpPr>
            <a:spLocks noGrp="1"/>
          </p:cNvSpPr>
          <p:nvPr>
            <p:ph type="ctrTitle"/>
          </p:nvPr>
        </p:nvSpPr>
        <p:spPr>
          <a:xfrm>
            <a:off x="649959" y="2832048"/>
            <a:ext cx="3686514" cy="1229973"/>
          </a:xfrm>
        </p:spPr>
        <p:txBody>
          <a:bodyPr>
            <a:noAutofit/>
          </a:bodyPr>
          <a:lstStyle/>
          <a:p>
            <a:pPr algn="l"/>
            <a:r>
              <a:rPr lang="en-US" altLang="en-US" sz="4000" b="1" dirty="0">
                <a:solidFill>
                  <a:srgbClr val="FFFFFF"/>
                </a:solidFill>
                <a:latin typeface="Barlow Black" panose="00000A00000000000000" pitchFamily="2" charset="0"/>
              </a:rPr>
              <a:t>A reading from </a:t>
            </a:r>
            <a:br>
              <a:rPr lang="en-US" altLang="en-US" sz="4000" b="1" dirty="0">
                <a:solidFill>
                  <a:srgbClr val="FFFFFF"/>
                </a:solidFill>
                <a:latin typeface="Barlow Black" panose="00000A00000000000000" pitchFamily="2" charset="0"/>
              </a:rPr>
            </a:br>
            <a:r>
              <a:rPr lang="en-US" altLang="en-US" sz="4000" b="1" dirty="0">
                <a:solidFill>
                  <a:srgbClr val="FFFFFF"/>
                </a:solidFill>
                <a:latin typeface="Barlow Black" panose="00000A00000000000000" pitchFamily="2" charset="0"/>
              </a:rPr>
              <a:t>Isaiah 32: 15-18</a:t>
            </a:r>
            <a:endParaRPr lang="en-AU" altLang="en-US" sz="4000" b="1" dirty="0">
              <a:solidFill>
                <a:srgbClr val="FFFFFF"/>
              </a:solidFill>
              <a:latin typeface="Barlow Black" panose="00000A00000000000000" pitchFamily="2" charset="0"/>
            </a:endParaRPr>
          </a:p>
        </p:txBody>
      </p:sp>
      <p:pic>
        <p:nvPicPr>
          <p:cNvPr id="16" name="Picture 15">
            <a:extLst>
              <a:ext uri="{FF2B5EF4-FFF2-40B4-BE49-F238E27FC236}">
                <a16:creationId xmlns:a16="http://schemas.microsoft.com/office/drawing/2014/main" id="{8D841A8C-6A37-3B40-BF29-E83E0481D7E0}"/>
              </a:ext>
            </a:extLst>
          </p:cNvPr>
          <p:cNvPicPr>
            <a:picLocks noChangeAspect="1"/>
          </p:cNvPicPr>
          <p:nvPr/>
        </p:nvPicPr>
        <p:blipFill>
          <a:blip r:embed="rId4"/>
          <a:stretch>
            <a:fillRect/>
          </a:stretch>
        </p:blipFill>
        <p:spPr>
          <a:xfrm>
            <a:off x="755074" y="1334014"/>
            <a:ext cx="719357" cy="1229973"/>
          </a:xfrm>
          <a:prstGeom prst="rect">
            <a:avLst/>
          </a:prstGeom>
        </p:spPr>
      </p:pic>
      <p:sp>
        <p:nvSpPr>
          <p:cNvPr id="3" name="TextBox 2">
            <a:extLst>
              <a:ext uri="{FF2B5EF4-FFF2-40B4-BE49-F238E27FC236}">
                <a16:creationId xmlns:a16="http://schemas.microsoft.com/office/drawing/2014/main" id="{38B9576D-174A-1DAE-048B-E5A7CE0AB312}"/>
              </a:ext>
            </a:extLst>
          </p:cNvPr>
          <p:cNvSpPr txBox="1"/>
          <p:nvPr/>
        </p:nvSpPr>
        <p:spPr>
          <a:xfrm>
            <a:off x="649959" y="4270863"/>
            <a:ext cx="4394789" cy="553998"/>
          </a:xfrm>
          <a:prstGeom prst="rect">
            <a:avLst/>
          </a:prstGeom>
          <a:noFill/>
        </p:spPr>
        <p:txBody>
          <a:bodyPr wrap="square" rtlCol="0">
            <a:spAutoFit/>
          </a:bodyPr>
          <a:lstStyle/>
          <a:p>
            <a:r>
              <a:rPr lang="en-US" sz="3000" b="1" dirty="0">
                <a:latin typeface="Barlow Black" panose="00000A00000000000000" pitchFamily="2" charset="0"/>
              </a:rPr>
              <a:t>Reply: Thanks be to God</a:t>
            </a:r>
            <a:endParaRPr lang="en-AU" sz="3000" b="1" dirty="0">
              <a:latin typeface="Barlow Black" panose="00000A00000000000000" pitchFamily="2" charset="0"/>
            </a:endParaRPr>
          </a:p>
        </p:txBody>
      </p:sp>
    </p:spTree>
    <p:extLst>
      <p:ext uri="{BB962C8B-B14F-4D97-AF65-F5344CB8AC3E}">
        <p14:creationId xmlns:p14="http://schemas.microsoft.com/office/powerpoint/2010/main" val="3005645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513406" y="3737977"/>
            <a:ext cx="7875992" cy="762255"/>
          </a:xfrm>
        </p:spPr>
        <p:txBody>
          <a:bodyPr>
            <a:normAutofit fontScale="90000"/>
          </a:bodyPr>
          <a:lstStyle/>
          <a:p>
            <a:pPr algn="l"/>
            <a:r>
              <a:rPr lang="en-US" sz="2100" b="1" dirty="0">
                <a:latin typeface="Barlow Black" panose="00000A00000000000000" pitchFamily="2" charset="0"/>
                <a:ea typeface="Calibri" panose="020F0502020204030204" pitchFamily="34" charset="0"/>
                <a:cs typeface="Times New Roman" panose="02020603050405020304" pitchFamily="18" charset="0"/>
              </a:rPr>
              <a:t>R</a:t>
            </a:r>
            <a:r>
              <a:rPr lang="en-US" sz="2700" b="1" dirty="0">
                <a:effectLst/>
                <a:latin typeface="Barlow Black" panose="00000A00000000000000" pitchFamily="2" charset="0"/>
                <a:ea typeface="Calibri" panose="020F0502020204030204" pitchFamily="34" charset="0"/>
                <a:cs typeface="Times New Roman" panose="02020603050405020304" pitchFamily="18" charset="0"/>
              </a:rPr>
              <a:t>: </a:t>
            </a:r>
            <a:r>
              <a:rPr lang="en-AU" sz="2700" b="1" dirty="0">
                <a:effectLst/>
                <a:latin typeface="Barlow Black" panose="00000A00000000000000" pitchFamily="2" charset="0"/>
                <a:ea typeface="Calibri" panose="020F0502020204030204" pitchFamily="34" charset="0"/>
                <a:cs typeface="Times New Roman" panose="02020603050405020304" pitchFamily="18" charset="0"/>
              </a:rPr>
              <a:t>Justice shall flourish in God’s time, and fullness of peace for ever.</a:t>
            </a:r>
            <a:endParaRPr lang="en-US" sz="2700" b="1" strike="sngStrike" dirty="0">
              <a:solidFill>
                <a:srgbClr val="FFFFFF"/>
              </a:solidFill>
              <a:latin typeface="Barlow Black" panose="00000A00000000000000" pitchFamily="2" charset="0"/>
            </a:endParaRPr>
          </a:p>
        </p:txBody>
      </p:sp>
      <p:pic>
        <p:nvPicPr>
          <p:cNvPr id="6" name="Picture 5">
            <a:extLst>
              <a:ext uri="{FF2B5EF4-FFF2-40B4-BE49-F238E27FC236}">
                <a16:creationId xmlns:a16="http://schemas.microsoft.com/office/drawing/2014/main" id="{ED494FCB-2659-A148-80CF-B99FE0C181CF}"/>
              </a:ext>
            </a:extLst>
          </p:cNvPr>
          <p:cNvPicPr>
            <a:picLocks noChangeAspect="1"/>
          </p:cNvPicPr>
          <p:nvPr/>
        </p:nvPicPr>
        <p:blipFill>
          <a:blip r:embed="rId2"/>
          <a:stretch>
            <a:fillRect/>
          </a:stretch>
        </p:blipFill>
        <p:spPr>
          <a:xfrm>
            <a:off x="721935" y="756491"/>
            <a:ext cx="1072613" cy="1229973"/>
          </a:xfrm>
          <a:prstGeom prst="rect">
            <a:avLst/>
          </a:prstGeom>
        </p:spPr>
      </p:pic>
      <p:sp>
        <p:nvSpPr>
          <p:cNvPr id="7" name="Title 1">
            <a:extLst>
              <a:ext uri="{FF2B5EF4-FFF2-40B4-BE49-F238E27FC236}">
                <a16:creationId xmlns:a16="http://schemas.microsoft.com/office/drawing/2014/main" id="{E3DD167A-4EF6-1252-E1CD-068BF1935095}"/>
              </a:ext>
            </a:extLst>
          </p:cNvPr>
          <p:cNvSpPr txBox="1">
            <a:spLocks/>
          </p:cNvSpPr>
          <p:nvPr/>
        </p:nvSpPr>
        <p:spPr>
          <a:xfrm>
            <a:off x="513406" y="756491"/>
            <a:ext cx="6526055" cy="2741789"/>
          </a:xfrm>
          <a:prstGeom prst="rect">
            <a:avLst/>
          </a:prstGeom>
        </p:spPr>
        <p:txBody>
          <a:bodyPr vert="horz" lIns="91440" tIns="45720" rIns="91440" bIns="45720" rtlCol="0" anchor="b">
            <a:norm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3000" b="1" dirty="0">
                <a:solidFill>
                  <a:srgbClr val="FFFFFF"/>
                </a:solidFill>
                <a:latin typeface="Barlow Black" panose="00000A00000000000000" pitchFamily="2" charset="0"/>
              </a:rPr>
              <a:t>Responsorial Psalm</a:t>
            </a:r>
          </a:p>
          <a:p>
            <a:pPr algn="l"/>
            <a:r>
              <a:rPr lang="en-AU" sz="2000" dirty="0">
                <a:solidFill>
                  <a:srgbClr val="FFFFFF"/>
                </a:solidFill>
                <a:latin typeface="Barlow Black" panose="00000A00000000000000" pitchFamily="2" charset="0"/>
                <a:cs typeface="Arial" panose="020B0604020202020204" pitchFamily="34" charset="0"/>
              </a:rPr>
              <a:t>Psalm 71:2-4, 7-8, 12-13, 17</a:t>
            </a:r>
            <a:endParaRPr lang="en-US" sz="2400" b="1" dirty="0">
              <a:solidFill>
                <a:srgbClr val="FFFFFF"/>
              </a:solidFill>
              <a:latin typeface="Barlow Black" panose="00000A00000000000000" pitchFamily="2" charset="0"/>
            </a:endParaRPr>
          </a:p>
        </p:txBody>
      </p:sp>
    </p:spTree>
    <p:extLst>
      <p:ext uri="{BB962C8B-B14F-4D97-AF65-F5344CB8AC3E}">
        <p14:creationId xmlns:p14="http://schemas.microsoft.com/office/powerpoint/2010/main" val="2008015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E7C648-4038-D441-98BD-B4B9AB06C89E}"/>
              </a:ext>
            </a:extLst>
          </p:cNvPr>
          <p:cNvSpPr/>
          <p:nvPr/>
        </p:nvSpPr>
        <p:spPr>
          <a:xfrm>
            <a:off x="2190498" y="756491"/>
            <a:ext cx="6056857" cy="3539430"/>
          </a:xfrm>
          <a:prstGeom prst="rect">
            <a:avLst/>
          </a:prstGeom>
        </p:spPr>
        <p:txBody>
          <a:bodyPr wrap="square">
            <a:spAutoFit/>
          </a:bodyPr>
          <a:lstStyle/>
          <a:p>
            <a:r>
              <a:rPr lang="en-AU" sz="2800" dirty="0">
                <a:solidFill>
                  <a:srgbClr val="FFFFFF"/>
                </a:solidFill>
                <a:latin typeface="Barlow Black" panose="00000A00000000000000" pitchFamily="2" charset="0"/>
                <a:cs typeface="Arial" panose="020B0604020202020204" pitchFamily="34" charset="0"/>
              </a:rPr>
              <a:t>Reader: </a:t>
            </a:r>
            <a:r>
              <a:rPr lang="en-AU" sz="2800" dirty="0">
                <a:effectLst/>
                <a:latin typeface="Aptos" panose="020B0004020202020204" pitchFamily="34" charset="0"/>
                <a:ea typeface="MS PGothic" panose="020B0600070205080204" pitchFamily="34" charset="-128"/>
                <a:cs typeface="Arial" panose="020B0604020202020204" pitchFamily="34" charset="0"/>
              </a:rPr>
              <a:t>May the mountains bring forth peace for the people and the hills, justice.</a:t>
            </a:r>
            <a:r>
              <a:rPr lang="en-AU" sz="2800" dirty="0">
                <a:latin typeface="Aptos" panose="020B0004020202020204" pitchFamily="34" charset="0"/>
                <a:ea typeface="MS PGothic" panose="020B0600070205080204" pitchFamily="34" charset="-128"/>
                <a:cs typeface="Arial" panose="020B0604020202020204" pitchFamily="34" charset="0"/>
              </a:rPr>
              <a:t> </a:t>
            </a:r>
            <a:r>
              <a:rPr lang="en-AU" sz="2800" dirty="0">
                <a:effectLst/>
                <a:latin typeface="Aptos" panose="020B0004020202020204" pitchFamily="34" charset="0"/>
                <a:ea typeface="MS PGothic" panose="020B0600070205080204" pitchFamily="34" charset="-128"/>
                <a:cs typeface="Arial" panose="020B0604020202020204" pitchFamily="34" charset="0"/>
              </a:rPr>
              <a:t>May God defend the poor of the people and save the children of the needy. </a:t>
            </a:r>
            <a:br>
              <a:rPr lang="en-AU" sz="2800" dirty="0">
                <a:effectLst/>
                <a:latin typeface="Aptos" panose="020B0004020202020204" pitchFamily="34" charset="0"/>
                <a:ea typeface="MS PGothic" panose="020B0600070205080204" pitchFamily="34" charset="-128"/>
                <a:cs typeface="Arial" panose="020B0604020202020204" pitchFamily="34" charset="0"/>
              </a:rPr>
            </a:br>
            <a:endParaRPr lang="en-AU" sz="2800" dirty="0">
              <a:effectLst/>
              <a:latin typeface="Aptos" panose="020B0004020202020204" pitchFamily="34" charset="0"/>
              <a:ea typeface="MS PGothic" panose="020B0600070205080204" pitchFamily="34" charset="-128"/>
              <a:cs typeface="Arial" panose="020B0604020202020204" pitchFamily="34" charset="0"/>
            </a:endParaRPr>
          </a:p>
          <a:p>
            <a:r>
              <a:rPr lang="en-AU" sz="2800" b="1" dirty="0">
                <a:solidFill>
                  <a:srgbClr val="FFFFFF"/>
                </a:solidFill>
                <a:latin typeface="Barlow" panose="00000500000000000000" pitchFamily="2" charset="0"/>
                <a:cs typeface="Arial" panose="020B0604020202020204" pitchFamily="34" charset="0"/>
              </a:rPr>
              <a:t>R: Justice shall flourish in God’s time, and fullness of peace for ever.</a:t>
            </a:r>
          </a:p>
        </p:txBody>
      </p:sp>
      <p:pic>
        <p:nvPicPr>
          <p:cNvPr id="2" name="Picture 1">
            <a:extLst>
              <a:ext uri="{FF2B5EF4-FFF2-40B4-BE49-F238E27FC236}">
                <a16:creationId xmlns:a16="http://schemas.microsoft.com/office/drawing/2014/main" id="{B1733CBB-1060-22BE-3B79-78BCC02317BD}"/>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3767525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3EB493B-CACB-AA46-B834-2F427826B3A9}"/>
              </a:ext>
            </a:extLst>
          </p:cNvPr>
          <p:cNvSpPr/>
          <p:nvPr/>
        </p:nvSpPr>
        <p:spPr>
          <a:xfrm>
            <a:off x="2440395" y="311408"/>
            <a:ext cx="5981669" cy="3970318"/>
          </a:xfrm>
          <a:prstGeom prst="rect">
            <a:avLst/>
          </a:prstGeom>
        </p:spPr>
        <p:txBody>
          <a:bodyPr wrap="square">
            <a:spAutoFit/>
          </a:bodyPr>
          <a:lstStyle/>
          <a:p>
            <a:br>
              <a:rPr lang="en-AU" sz="2800" dirty="0">
                <a:solidFill>
                  <a:srgbClr val="FFFFFF"/>
                </a:solidFill>
                <a:latin typeface="Barlow Black" panose="00000A00000000000000" pitchFamily="2" charset="0"/>
                <a:cs typeface="Arial" panose="020B0604020202020204" pitchFamily="34" charset="0"/>
              </a:rPr>
            </a:br>
            <a:r>
              <a:rPr lang="en-AU" sz="2800" dirty="0">
                <a:solidFill>
                  <a:srgbClr val="FFFFFF"/>
                </a:solidFill>
                <a:latin typeface="Barlow Black" panose="00000A00000000000000" pitchFamily="2" charset="0"/>
                <a:cs typeface="Arial" panose="020B0604020202020204" pitchFamily="34" charset="0"/>
              </a:rPr>
              <a:t>Reader: </a:t>
            </a:r>
            <a:r>
              <a:rPr lang="en-AU" sz="2800" dirty="0">
                <a:solidFill>
                  <a:srgbClr val="FFFFFF"/>
                </a:solidFill>
                <a:latin typeface="Barlow" panose="00000500000000000000" pitchFamily="2" charset="0"/>
                <a:cs typeface="Arial" panose="020B0604020202020204" pitchFamily="34" charset="0"/>
              </a:rPr>
              <a:t>In God’s days justice shall flourish and peace till the moon fails.</a:t>
            </a:r>
          </a:p>
          <a:p>
            <a:r>
              <a:rPr lang="en-AU" sz="2800" dirty="0">
                <a:solidFill>
                  <a:srgbClr val="FFFFFF"/>
                </a:solidFill>
                <a:latin typeface="Barlow" panose="00000500000000000000" pitchFamily="2" charset="0"/>
                <a:cs typeface="Arial" panose="020B0604020202020204" pitchFamily="34" charset="0"/>
              </a:rPr>
              <a:t>God shall rule from sea to sea, from the Great River to earth's bounds.</a:t>
            </a:r>
          </a:p>
          <a:p>
            <a:br>
              <a:rPr lang="en-AU" sz="2800" dirty="0">
                <a:solidFill>
                  <a:srgbClr val="FFFFFF"/>
                </a:solidFill>
                <a:latin typeface="Barlow" panose="00000500000000000000" pitchFamily="2" charset="0"/>
                <a:cs typeface="Arial" panose="020B0604020202020204" pitchFamily="34" charset="0"/>
              </a:rPr>
            </a:br>
            <a:r>
              <a:rPr lang="en-AU" sz="2800" b="1" dirty="0">
                <a:solidFill>
                  <a:srgbClr val="FFFFFF"/>
                </a:solidFill>
                <a:latin typeface="Barlow" panose="00000500000000000000" pitchFamily="2" charset="0"/>
                <a:cs typeface="Arial" panose="020B0604020202020204" pitchFamily="34" charset="0"/>
              </a:rPr>
              <a:t>R: Justice shall flourish in God’s time, and fullness of peace for ever.</a:t>
            </a:r>
            <a:endParaRPr lang="en-AU" sz="2800" dirty="0">
              <a:solidFill>
                <a:srgbClr val="FFFFFF"/>
              </a:solidFill>
              <a:latin typeface="Barlow" panose="00000500000000000000" pitchFamily="2" charset="0"/>
              <a:cs typeface="Arial" panose="020B0604020202020204" pitchFamily="34" charset="0"/>
            </a:endParaRPr>
          </a:p>
          <a:p>
            <a:endParaRPr lang="en-US" sz="2800" dirty="0">
              <a:latin typeface="Barlow" panose="00000500000000000000" pitchFamily="2" charset="0"/>
              <a:cs typeface="Arial" panose="020B0604020202020204" pitchFamily="34" charset="0"/>
            </a:endParaRPr>
          </a:p>
        </p:txBody>
      </p:sp>
      <p:sp>
        <p:nvSpPr>
          <p:cNvPr id="2" name="Title 1">
            <a:extLst>
              <a:ext uri="{FF2B5EF4-FFF2-40B4-BE49-F238E27FC236}">
                <a16:creationId xmlns:a16="http://schemas.microsoft.com/office/drawing/2014/main" id="{C75CD7F6-5E12-3ECC-C611-EAF27ECA6DDD}"/>
              </a:ext>
            </a:extLst>
          </p:cNvPr>
          <p:cNvSpPr txBox="1">
            <a:spLocks/>
          </p:cNvSpPr>
          <p:nvPr/>
        </p:nvSpPr>
        <p:spPr>
          <a:xfrm>
            <a:off x="513405" y="3498280"/>
            <a:ext cx="7673465" cy="762255"/>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endParaRPr lang="en-US" sz="2100" b="1" i="1" strike="sngStrike" dirty="0">
              <a:latin typeface="Barlow Black" panose="00000A00000000000000" pitchFamily="2" charset="0"/>
            </a:endParaRPr>
          </a:p>
        </p:txBody>
      </p:sp>
      <p:pic>
        <p:nvPicPr>
          <p:cNvPr id="4" name="Picture 3">
            <a:extLst>
              <a:ext uri="{FF2B5EF4-FFF2-40B4-BE49-F238E27FC236}">
                <a16:creationId xmlns:a16="http://schemas.microsoft.com/office/drawing/2014/main" id="{1858BAFD-81B7-14DE-A65D-E05F273B2C34}"/>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848440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9009F-8633-8B43-DDE1-0140448B8FE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2918A49-383A-95F9-6A71-6B1CF61B7DDC}"/>
              </a:ext>
            </a:extLst>
          </p:cNvPr>
          <p:cNvSpPr/>
          <p:nvPr/>
        </p:nvSpPr>
        <p:spPr>
          <a:xfrm>
            <a:off x="2220677" y="756491"/>
            <a:ext cx="5858003" cy="3539430"/>
          </a:xfrm>
          <a:prstGeom prst="rect">
            <a:avLst/>
          </a:prstGeom>
        </p:spPr>
        <p:txBody>
          <a:bodyPr wrap="square">
            <a:spAutoFit/>
          </a:bodyPr>
          <a:lstStyle/>
          <a:p>
            <a:r>
              <a:rPr lang="en-AU" sz="2800" dirty="0">
                <a:solidFill>
                  <a:srgbClr val="FFFFFF"/>
                </a:solidFill>
                <a:latin typeface="Barlow Black" panose="00000A00000000000000" pitchFamily="2" charset="0"/>
                <a:cs typeface="Arial" panose="020B0604020202020204" pitchFamily="34" charset="0"/>
              </a:rPr>
              <a:t>Reader: </a:t>
            </a:r>
            <a:r>
              <a:rPr lang="en-AU" sz="2800" dirty="0">
                <a:solidFill>
                  <a:srgbClr val="FFFFFF"/>
                </a:solidFill>
                <a:latin typeface="Barlow" panose="00000500000000000000" pitchFamily="2" charset="0"/>
                <a:cs typeface="Arial" panose="020B0604020202020204" pitchFamily="34" charset="0"/>
              </a:rPr>
              <a:t>For God shall save the poor when they cry and the needy who are helpless. God will have pity on the weak and save the lives of the poor.</a:t>
            </a:r>
          </a:p>
          <a:p>
            <a:endParaRPr lang="en-AU" sz="2800" dirty="0">
              <a:solidFill>
                <a:srgbClr val="FFFFFF"/>
              </a:solidFill>
              <a:latin typeface="Barlow" panose="00000500000000000000" pitchFamily="2" charset="0"/>
              <a:cs typeface="Arial" panose="020B0604020202020204" pitchFamily="34" charset="0"/>
            </a:endParaRPr>
          </a:p>
          <a:p>
            <a:r>
              <a:rPr lang="en-AU" sz="2800" b="1" dirty="0">
                <a:solidFill>
                  <a:srgbClr val="FFFFFF"/>
                </a:solidFill>
                <a:latin typeface="Barlow" panose="00000500000000000000" pitchFamily="2" charset="0"/>
                <a:cs typeface="Arial" panose="020B0604020202020204" pitchFamily="34" charset="0"/>
              </a:rPr>
              <a:t>R: Justice shall flourish in God’s time, and fullness of peace for ever.</a:t>
            </a:r>
            <a:endParaRPr lang="en-AU" sz="2800" dirty="0">
              <a:solidFill>
                <a:srgbClr val="FFFFFF"/>
              </a:solidFill>
              <a:latin typeface="Barlow" panose="00000500000000000000" pitchFamily="2" charset="0"/>
              <a:cs typeface="Arial" panose="020B0604020202020204" pitchFamily="34" charset="0"/>
            </a:endParaRPr>
          </a:p>
          <a:p>
            <a:endParaRPr lang="en-US" sz="2800" dirty="0">
              <a:latin typeface="Barlow" panose="000005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B461DED7-29F9-E97B-6703-2DE9D690EB91}"/>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662335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2CFC3-3513-2E7E-8376-39736E7C71B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C60A8FA-C067-7070-C0B3-15D4770A8769}"/>
              </a:ext>
            </a:extLst>
          </p:cNvPr>
          <p:cNvSpPr/>
          <p:nvPr/>
        </p:nvSpPr>
        <p:spPr>
          <a:xfrm>
            <a:off x="2254928" y="1067318"/>
            <a:ext cx="6312023" cy="3539430"/>
          </a:xfrm>
          <a:prstGeom prst="rect">
            <a:avLst/>
          </a:prstGeom>
        </p:spPr>
        <p:txBody>
          <a:bodyPr wrap="square">
            <a:spAutoFit/>
          </a:bodyPr>
          <a:lstStyle/>
          <a:p>
            <a:r>
              <a:rPr lang="en-AU" sz="2800" dirty="0">
                <a:solidFill>
                  <a:srgbClr val="FFFFFF"/>
                </a:solidFill>
                <a:latin typeface="Barlow Black" panose="00000A00000000000000" pitchFamily="2" charset="0"/>
                <a:cs typeface="Arial" panose="020B0604020202020204" pitchFamily="34" charset="0"/>
              </a:rPr>
              <a:t>Reader: </a:t>
            </a:r>
            <a:r>
              <a:rPr lang="en-AU" sz="2800" dirty="0">
                <a:solidFill>
                  <a:srgbClr val="FFFFFF"/>
                </a:solidFill>
                <a:latin typeface="Barlow" panose="00000500000000000000" pitchFamily="2" charset="0"/>
                <a:cs typeface="Arial" panose="020B0604020202020204" pitchFamily="34" charset="0"/>
              </a:rPr>
              <a:t>May God’s name be blessed for ever and endure like the sun. Every tribe shall be blessed in God, all nations bless God’s name.</a:t>
            </a:r>
          </a:p>
          <a:p>
            <a:endParaRPr lang="en-AU" sz="2800" dirty="0">
              <a:solidFill>
                <a:srgbClr val="FFFFFF"/>
              </a:solidFill>
              <a:latin typeface="Barlow" panose="00000500000000000000" pitchFamily="2" charset="0"/>
              <a:cs typeface="Arial" panose="020B0604020202020204" pitchFamily="34" charset="0"/>
            </a:endParaRPr>
          </a:p>
          <a:p>
            <a:r>
              <a:rPr lang="en-AU" sz="2800" b="1" dirty="0">
                <a:solidFill>
                  <a:srgbClr val="FFFFFF"/>
                </a:solidFill>
                <a:latin typeface="Barlow" panose="00000500000000000000" pitchFamily="2" charset="0"/>
                <a:cs typeface="Arial" panose="020B0604020202020204" pitchFamily="34" charset="0"/>
              </a:rPr>
              <a:t>R: Justice shall flourish in God’s time, and fullness of peace for ever.</a:t>
            </a:r>
            <a:endParaRPr lang="en-AU" sz="2800" dirty="0">
              <a:solidFill>
                <a:srgbClr val="FFFFFF"/>
              </a:solidFill>
              <a:latin typeface="Barlow" panose="00000500000000000000" pitchFamily="2" charset="0"/>
              <a:cs typeface="Arial" panose="020B0604020202020204" pitchFamily="34" charset="0"/>
            </a:endParaRPr>
          </a:p>
          <a:p>
            <a:endParaRPr lang="en-US" sz="2800" dirty="0">
              <a:latin typeface="Barlow" panose="00000500000000000000" pitchFamily="2" charset="0"/>
              <a:cs typeface="Arial" panose="020B0604020202020204" pitchFamily="34" charset="0"/>
            </a:endParaRPr>
          </a:p>
        </p:txBody>
      </p:sp>
      <p:pic>
        <p:nvPicPr>
          <p:cNvPr id="3" name="Picture 2">
            <a:extLst>
              <a:ext uri="{FF2B5EF4-FFF2-40B4-BE49-F238E27FC236}">
                <a16:creationId xmlns:a16="http://schemas.microsoft.com/office/drawing/2014/main" id="{3D8CDD8A-BA7E-F555-A14A-2BA8B173E7BE}"/>
              </a:ext>
            </a:extLst>
          </p:cNvPr>
          <p:cNvPicPr>
            <a:picLocks noChangeAspect="1"/>
          </p:cNvPicPr>
          <p:nvPr/>
        </p:nvPicPr>
        <p:blipFill>
          <a:blip r:embed="rId2"/>
          <a:stretch>
            <a:fillRect/>
          </a:stretch>
        </p:blipFill>
        <p:spPr>
          <a:xfrm>
            <a:off x="721935" y="756491"/>
            <a:ext cx="1072613" cy="1229973"/>
          </a:xfrm>
          <a:prstGeom prst="rect">
            <a:avLst/>
          </a:prstGeom>
        </p:spPr>
      </p:pic>
    </p:spTree>
    <p:extLst>
      <p:ext uri="{BB962C8B-B14F-4D97-AF65-F5344CB8AC3E}">
        <p14:creationId xmlns:p14="http://schemas.microsoft.com/office/powerpoint/2010/main" val="1124570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28649" y="2692330"/>
            <a:ext cx="3135277" cy="939574"/>
          </a:xfrm>
        </p:spPr>
        <p:txBody>
          <a:bodyPr anchor="t">
            <a:noAutofit/>
          </a:bodyPr>
          <a:lstStyle/>
          <a:p>
            <a:pPr algn="l"/>
            <a:r>
              <a:rPr lang="en-AU" sz="4000" b="1" dirty="0">
                <a:latin typeface="Barlow Black" panose="00000A00000000000000" pitchFamily="2" charset="0"/>
              </a:rPr>
              <a:t>Gospel Acclamation</a:t>
            </a:r>
            <a:br>
              <a:rPr lang="en-AU" sz="4000" b="1" dirty="0">
                <a:latin typeface="Barlow Black" panose="00000A00000000000000" pitchFamily="2" charset="0"/>
              </a:rPr>
            </a:br>
            <a:r>
              <a:rPr lang="en-AU" sz="2000" b="1" dirty="0">
                <a:latin typeface="Barlow Black" panose="00000A00000000000000" pitchFamily="2" charset="0"/>
              </a:rPr>
              <a:t>(Please stand)</a:t>
            </a:r>
          </a:p>
        </p:txBody>
      </p:sp>
      <p:pic>
        <p:nvPicPr>
          <p:cNvPr id="5" name="Picture 4">
            <a:extLst>
              <a:ext uri="{FF2B5EF4-FFF2-40B4-BE49-F238E27FC236}">
                <a16:creationId xmlns:a16="http://schemas.microsoft.com/office/drawing/2014/main" id="{5AC891D4-079B-6CF4-2562-5CD68810D1BB}"/>
              </a:ext>
            </a:extLst>
          </p:cNvPr>
          <p:cNvPicPr>
            <a:picLocks noChangeAspect="1"/>
          </p:cNvPicPr>
          <p:nvPr/>
        </p:nvPicPr>
        <p:blipFill>
          <a:blip r:embed="rId2"/>
          <a:stretch>
            <a:fillRect/>
          </a:stretch>
        </p:blipFill>
        <p:spPr>
          <a:xfrm>
            <a:off x="721935" y="987490"/>
            <a:ext cx="1072613" cy="1229973"/>
          </a:xfrm>
          <a:prstGeom prst="rect">
            <a:avLst/>
          </a:prstGeom>
        </p:spPr>
      </p:pic>
      <p:pic>
        <p:nvPicPr>
          <p:cNvPr id="3" name="Picture 2">
            <a:extLst>
              <a:ext uri="{FF2B5EF4-FFF2-40B4-BE49-F238E27FC236}">
                <a16:creationId xmlns:a16="http://schemas.microsoft.com/office/drawing/2014/main" id="{CC7F595B-7085-07F0-77EA-3B0FE749ACA9}"/>
              </a:ext>
            </a:extLst>
          </p:cNvPr>
          <p:cNvPicPr>
            <a:picLocks noChangeAspect="1"/>
          </p:cNvPicPr>
          <p:nvPr/>
        </p:nvPicPr>
        <p:blipFill>
          <a:blip r:embed="rId3"/>
          <a:stretch>
            <a:fillRect/>
          </a:stretch>
        </p:blipFill>
        <p:spPr>
          <a:xfrm>
            <a:off x="4000500" y="0"/>
            <a:ext cx="5143500" cy="5143500"/>
          </a:xfrm>
          <a:prstGeom prst="rect">
            <a:avLst/>
          </a:prstGeom>
        </p:spPr>
      </p:pic>
      <p:sp>
        <p:nvSpPr>
          <p:cNvPr id="2" name="Rectangle 1">
            <a:extLst>
              <a:ext uri="{FF2B5EF4-FFF2-40B4-BE49-F238E27FC236}">
                <a16:creationId xmlns:a16="http://schemas.microsoft.com/office/drawing/2014/main" id="{5F1F6FDD-C5D3-85FA-78EE-7536C69F40DC}"/>
              </a:ext>
            </a:extLst>
          </p:cNvPr>
          <p:cNvSpPr/>
          <p:nvPr/>
        </p:nvSpPr>
        <p:spPr>
          <a:xfrm>
            <a:off x="4000500" y="-1"/>
            <a:ext cx="5143500" cy="5143501"/>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528054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6C0E4E51-F3AF-0C5B-1065-B483749CC125}"/>
              </a:ext>
            </a:extLst>
          </p:cNvPr>
          <p:cNvSpPr txBox="1">
            <a:spLocks/>
          </p:cNvSpPr>
          <p:nvPr/>
        </p:nvSpPr>
        <p:spPr>
          <a:xfrm>
            <a:off x="387693" y="2215045"/>
            <a:ext cx="3745642"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r>
              <a:rPr lang="en-AU" b="1" dirty="0">
                <a:latin typeface="Barlow Black" panose="00000A00000000000000" pitchFamily="2" charset="0"/>
              </a:rPr>
              <a:t>Halle, Halle, Halle </a:t>
            </a:r>
          </a:p>
          <a:p>
            <a:r>
              <a:rPr lang="en-AU" sz="2000" b="1" dirty="0">
                <a:latin typeface="Barlow Black" panose="00000A00000000000000" pitchFamily="2" charset="0"/>
              </a:rPr>
              <a:t>Chorus by Marty Haugen</a:t>
            </a:r>
          </a:p>
        </p:txBody>
      </p:sp>
      <p:pic>
        <p:nvPicPr>
          <p:cNvPr id="7" name="Graphic 6" descr="Music notation with solid fill">
            <a:extLst>
              <a:ext uri="{FF2B5EF4-FFF2-40B4-BE49-F238E27FC236}">
                <a16:creationId xmlns:a16="http://schemas.microsoft.com/office/drawing/2014/main" id="{065C0D80-F00F-EDA6-24A2-786DE7B9C5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1123" y="901422"/>
            <a:ext cx="1462089" cy="1462089"/>
          </a:xfrm>
          <a:prstGeom prst="rect">
            <a:avLst/>
          </a:prstGeom>
        </p:spPr>
      </p:pic>
      <p:pic>
        <p:nvPicPr>
          <p:cNvPr id="2" name="Picture 1">
            <a:extLst>
              <a:ext uri="{FF2B5EF4-FFF2-40B4-BE49-F238E27FC236}">
                <a16:creationId xmlns:a16="http://schemas.microsoft.com/office/drawing/2014/main" id="{E66A1409-2DFA-1558-166A-A0EE91E06AEC}"/>
              </a:ext>
            </a:extLst>
          </p:cNvPr>
          <p:cNvPicPr>
            <a:picLocks noChangeAspect="1"/>
          </p:cNvPicPr>
          <p:nvPr/>
        </p:nvPicPr>
        <p:blipFill>
          <a:blip r:embed="rId3"/>
          <a:stretch>
            <a:fillRect/>
          </a:stretch>
        </p:blipFill>
        <p:spPr>
          <a:xfrm>
            <a:off x="4000500" y="0"/>
            <a:ext cx="5143500" cy="5143500"/>
          </a:xfrm>
          <a:prstGeom prst="rect">
            <a:avLst/>
          </a:prstGeom>
        </p:spPr>
      </p:pic>
      <p:sp>
        <p:nvSpPr>
          <p:cNvPr id="3" name="Rectangle 2">
            <a:extLst>
              <a:ext uri="{FF2B5EF4-FFF2-40B4-BE49-F238E27FC236}">
                <a16:creationId xmlns:a16="http://schemas.microsoft.com/office/drawing/2014/main" id="{345D4630-3657-16BD-ED27-13EBA88631BE}"/>
              </a:ext>
            </a:extLst>
          </p:cNvPr>
          <p:cNvSpPr/>
          <p:nvPr/>
        </p:nvSpPr>
        <p:spPr>
          <a:xfrm>
            <a:off x="4000500" y="-1"/>
            <a:ext cx="5143500" cy="5143500"/>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070370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5404F5-7EBF-F5ED-4D26-4E3EDAD6EF2E}"/>
              </a:ext>
            </a:extLst>
          </p:cNvPr>
          <p:cNvPicPr>
            <a:picLocks noChangeAspect="1"/>
          </p:cNvPicPr>
          <p:nvPr/>
        </p:nvPicPr>
        <p:blipFill>
          <a:blip r:embed="rId3"/>
          <a:stretch>
            <a:fillRect/>
          </a:stretch>
        </p:blipFill>
        <p:spPr>
          <a:xfrm>
            <a:off x="-142042" y="-222589"/>
            <a:ext cx="9286042" cy="5588678"/>
          </a:xfrm>
          <a:prstGeom prst="rect">
            <a:avLst/>
          </a:prstGeom>
        </p:spPr>
      </p:pic>
      <p:sp>
        <p:nvSpPr>
          <p:cNvPr id="6" name="Rectangle 5">
            <a:extLst>
              <a:ext uri="{FF2B5EF4-FFF2-40B4-BE49-F238E27FC236}">
                <a16:creationId xmlns:a16="http://schemas.microsoft.com/office/drawing/2014/main" id="{8CEF9B3C-7530-0978-65A9-724D2741C865}"/>
              </a:ext>
            </a:extLst>
          </p:cNvPr>
          <p:cNvSpPr/>
          <p:nvPr/>
        </p:nvSpPr>
        <p:spPr>
          <a:xfrm>
            <a:off x="-142042" y="-222590"/>
            <a:ext cx="9286042" cy="5588678"/>
          </a:xfrm>
          <a:prstGeom prst="rect">
            <a:avLst/>
          </a:prstGeom>
          <a:solidFill>
            <a:srgbClr val="E31851">
              <a:alpha val="3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Title 1">
            <a:extLst>
              <a:ext uri="{FF2B5EF4-FFF2-40B4-BE49-F238E27FC236}">
                <a16:creationId xmlns:a16="http://schemas.microsoft.com/office/drawing/2014/main" id="{9B01504D-FF32-174E-BAD2-3D88A102AAA5}"/>
              </a:ext>
            </a:extLst>
          </p:cNvPr>
          <p:cNvSpPr>
            <a:spLocks noGrp="1"/>
          </p:cNvSpPr>
          <p:nvPr>
            <p:ph type="ctrTitle"/>
          </p:nvPr>
        </p:nvSpPr>
        <p:spPr>
          <a:xfrm>
            <a:off x="497964" y="2254744"/>
            <a:ext cx="3684933" cy="729465"/>
          </a:xfrm>
        </p:spPr>
        <p:txBody>
          <a:bodyPr>
            <a:normAutofit/>
          </a:bodyPr>
          <a:lstStyle/>
          <a:p>
            <a:pPr algn="l"/>
            <a:r>
              <a:rPr lang="en-AU" sz="4000" b="1" dirty="0">
                <a:solidFill>
                  <a:srgbClr val="FFFFFF"/>
                </a:solidFill>
                <a:latin typeface="Barlow Black" panose="00000A00000000000000" pitchFamily="2" charset="0"/>
              </a:rPr>
              <a:t>Gospel</a:t>
            </a:r>
            <a:endParaRPr lang="en-AU" altLang="en-US" sz="4000" b="1" dirty="0">
              <a:solidFill>
                <a:srgbClr val="FFFFFF"/>
              </a:solidFill>
              <a:latin typeface="Barlow Black" panose="00000A00000000000000" pitchFamily="2" charset="0"/>
            </a:endParaRPr>
          </a:p>
        </p:txBody>
      </p:sp>
      <p:pic>
        <p:nvPicPr>
          <p:cNvPr id="16" name="Picture 15">
            <a:extLst>
              <a:ext uri="{FF2B5EF4-FFF2-40B4-BE49-F238E27FC236}">
                <a16:creationId xmlns:a16="http://schemas.microsoft.com/office/drawing/2014/main" id="{8D841A8C-6A37-3B40-BF29-E83E0481D7E0}"/>
              </a:ext>
            </a:extLst>
          </p:cNvPr>
          <p:cNvPicPr>
            <a:picLocks noChangeAspect="1"/>
          </p:cNvPicPr>
          <p:nvPr/>
        </p:nvPicPr>
        <p:blipFill>
          <a:blip r:embed="rId4"/>
          <a:stretch>
            <a:fillRect/>
          </a:stretch>
        </p:blipFill>
        <p:spPr>
          <a:xfrm>
            <a:off x="645937" y="631025"/>
            <a:ext cx="719357" cy="1229973"/>
          </a:xfrm>
          <a:prstGeom prst="rect">
            <a:avLst/>
          </a:prstGeom>
        </p:spPr>
      </p:pic>
      <p:sp>
        <p:nvSpPr>
          <p:cNvPr id="3" name="Title 1">
            <a:extLst>
              <a:ext uri="{FF2B5EF4-FFF2-40B4-BE49-F238E27FC236}">
                <a16:creationId xmlns:a16="http://schemas.microsoft.com/office/drawing/2014/main" id="{DB816D00-66DB-FDD6-D9F5-6126CDF95460}"/>
              </a:ext>
            </a:extLst>
          </p:cNvPr>
          <p:cNvSpPr txBox="1">
            <a:spLocks/>
          </p:cNvSpPr>
          <p:nvPr/>
        </p:nvSpPr>
        <p:spPr>
          <a:xfrm>
            <a:off x="497964" y="3183993"/>
            <a:ext cx="5965182" cy="1103057"/>
          </a:xfrm>
          <a:prstGeom prst="rect">
            <a:avLst/>
          </a:prstGeom>
          <a:noFill/>
        </p:spPr>
        <p:txBody>
          <a:bodyPr vert="horz" lIns="91440" tIns="45720" rIns="91440" bIns="45720" rtlCol="0" anchor="t">
            <a:normAutofit fontScale="975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2200" dirty="0">
                <a:latin typeface="Barlow Black" panose="00000A00000000000000" pitchFamily="2" charset="0"/>
                <a:cs typeface="Arial" panose="020B0604020202020204" pitchFamily="34" charset="0"/>
              </a:rPr>
              <a:t>A reading from the Gospel of Matthew </a:t>
            </a:r>
            <a:br>
              <a:rPr lang="en-AU" sz="2200" dirty="0">
                <a:latin typeface="Barlow Black" panose="00000A00000000000000" pitchFamily="2" charset="0"/>
                <a:cs typeface="Arial" panose="020B0604020202020204" pitchFamily="34" charset="0"/>
              </a:rPr>
            </a:br>
            <a:r>
              <a:rPr lang="en-AU" sz="2200" dirty="0">
                <a:latin typeface="Barlow Black" panose="00000A00000000000000" pitchFamily="2" charset="0"/>
                <a:cs typeface="Arial" panose="020B0604020202020204" pitchFamily="34" charset="0"/>
              </a:rPr>
              <a:t>Sermon on the Mount</a:t>
            </a:r>
            <a:br>
              <a:rPr lang="en-AU" sz="2200" dirty="0">
                <a:solidFill>
                  <a:srgbClr val="FFFFFF"/>
                </a:solidFill>
                <a:latin typeface="Barlow Black" panose="00000A00000000000000" pitchFamily="2" charset="0"/>
                <a:cs typeface="Arial" panose="020B0604020202020204" pitchFamily="34" charset="0"/>
              </a:rPr>
            </a:br>
            <a:r>
              <a:rPr lang="en-AU" sz="2200" dirty="0">
                <a:latin typeface="Barlow Black" panose="00000A00000000000000" pitchFamily="2" charset="0"/>
                <a:cs typeface="Arial" panose="020B0604020202020204" pitchFamily="34" charset="0"/>
              </a:rPr>
              <a:t>(Mt 5:1-12)</a:t>
            </a:r>
          </a:p>
          <a:p>
            <a:endParaRPr lang="en-AU" altLang="en-US" sz="2300" b="1" dirty="0">
              <a:solidFill>
                <a:srgbClr val="FFFFFF"/>
              </a:solidFill>
              <a:latin typeface="Century Gothic" panose="020B0502020202020204" pitchFamily="34" charset="0"/>
            </a:endParaRPr>
          </a:p>
        </p:txBody>
      </p:sp>
      <p:sp>
        <p:nvSpPr>
          <p:cNvPr id="2" name="TextBox 1">
            <a:extLst>
              <a:ext uri="{FF2B5EF4-FFF2-40B4-BE49-F238E27FC236}">
                <a16:creationId xmlns:a16="http://schemas.microsoft.com/office/drawing/2014/main" id="{CE69D295-9A80-62DD-8A12-73E2B9FEEF94}"/>
              </a:ext>
            </a:extLst>
          </p:cNvPr>
          <p:cNvSpPr txBox="1"/>
          <p:nvPr/>
        </p:nvSpPr>
        <p:spPr>
          <a:xfrm>
            <a:off x="497964" y="4235476"/>
            <a:ext cx="7010400" cy="553998"/>
          </a:xfrm>
          <a:prstGeom prst="rect">
            <a:avLst/>
          </a:prstGeom>
          <a:noFill/>
        </p:spPr>
        <p:txBody>
          <a:bodyPr wrap="square" rtlCol="0">
            <a:spAutoFit/>
          </a:bodyPr>
          <a:lstStyle/>
          <a:p>
            <a:r>
              <a:rPr lang="en-US" sz="3000" b="1" dirty="0">
                <a:latin typeface="Barlow Black" panose="00000A00000000000000" pitchFamily="2" charset="0"/>
              </a:rPr>
              <a:t>All: </a:t>
            </a:r>
            <a:r>
              <a:rPr lang="en-AU" sz="3000" b="1" dirty="0">
                <a:latin typeface="Barlow Black" panose="00000A00000000000000" pitchFamily="2" charset="0"/>
              </a:rPr>
              <a:t>Praise to you, Lord Jesus Christ.</a:t>
            </a:r>
          </a:p>
        </p:txBody>
      </p:sp>
    </p:spTree>
    <p:extLst>
      <p:ext uri="{BB962C8B-B14F-4D97-AF65-F5344CB8AC3E}">
        <p14:creationId xmlns:p14="http://schemas.microsoft.com/office/powerpoint/2010/main" val="888544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3FF005D-1E01-6421-D6DC-594DB39FE056}"/>
              </a:ext>
            </a:extLst>
          </p:cNvPr>
          <p:cNvSpPr txBox="1">
            <a:spLocks/>
          </p:cNvSpPr>
          <p:nvPr/>
        </p:nvSpPr>
        <p:spPr>
          <a:xfrm>
            <a:off x="628649" y="2571750"/>
            <a:ext cx="6526055" cy="712130"/>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Homily</a:t>
            </a:r>
            <a:r>
              <a:rPr lang="en-AU" b="1" dirty="0">
                <a:latin typeface="Barlow" pitchFamily="2" charset="77"/>
              </a:rPr>
              <a:t> 	</a:t>
            </a:r>
            <a:r>
              <a:rPr lang="en-AU" sz="2400" dirty="0">
                <a:latin typeface="Barlow" pitchFamily="2" charset="77"/>
              </a:rPr>
              <a:t> </a:t>
            </a:r>
            <a:endParaRPr lang="en-US" sz="2400" b="1" dirty="0">
              <a:solidFill>
                <a:srgbClr val="FFFFFF"/>
              </a:solidFill>
              <a:latin typeface="Barlow" pitchFamily="2" charset="77"/>
            </a:endParaRPr>
          </a:p>
        </p:txBody>
      </p:sp>
      <p:pic>
        <p:nvPicPr>
          <p:cNvPr id="8" name="Picture 7">
            <a:extLst>
              <a:ext uri="{FF2B5EF4-FFF2-40B4-BE49-F238E27FC236}">
                <a16:creationId xmlns:a16="http://schemas.microsoft.com/office/drawing/2014/main" id="{ABD6BFD3-4DA3-D176-1CC5-9CA18CE445A1}"/>
              </a:ext>
            </a:extLst>
          </p:cNvPr>
          <p:cNvPicPr>
            <a:picLocks noChangeAspect="1"/>
          </p:cNvPicPr>
          <p:nvPr/>
        </p:nvPicPr>
        <p:blipFill>
          <a:blip r:embed="rId2"/>
          <a:stretch>
            <a:fillRect/>
          </a:stretch>
        </p:blipFill>
        <p:spPr>
          <a:xfrm>
            <a:off x="762001" y="950406"/>
            <a:ext cx="719357" cy="1229973"/>
          </a:xfrm>
          <a:prstGeom prst="rect">
            <a:avLst/>
          </a:prstGeom>
        </p:spPr>
      </p:pic>
      <p:pic>
        <p:nvPicPr>
          <p:cNvPr id="3" name="Picture 2">
            <a:extLst>
              <a:ext uri="{FF2B5EF4-FFF2-40B4-BE49-F238E27FC236}">
                <a16:creationId xmlns:a16="http://schemas.microsoft.com/office/drawing/2014/main" id="{8193CFF9-29F6-1A55-8D18-2F580F62E6E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17903" y="0"/>
            <a:ext cx="5726097" cy="5143500"/>
          </a:xfrm>
          <a:prstGeom prst="rect">
            <a:avLst/>
          </a:prstGeom>
        </p:spPr>
      </p:pic>
      <p:sp>
        <p:nvSpPr>
          <p:cNvPr id="4" name="Rectangle 3">
            <a:extLst>
              <a:ext uri="{FF2B5EF4-FFF2-40B4-BE49-F238E27FC236}">
                <a16:creationId xmlns:a16="http://schemas.microsoft.com/office/drawing/2014/main" id="{A32C4E5A-21D1-3B28-FD5E-2A195D76D7CB}"/>
              </a:ext>
            </a:extLst>
          </p:cNvPr>
          <p:cNvSpPr/>
          <p:nvPr/>
        </p:nvSpPr>
        <p:spPr>
          <a:xfrm>
            <a:off x="3417903" y="-1"/>
            <a:ext cx="5726098" cy="5143501"/>
          </a:xfrm>
          <a:prstGeom prst="rect">
            <a:avLst/>
          </a:prstGeom>
          <a:solidFill>
            <a:srgbClr val="E31851">
              <a:alpha val="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C7F10654-C607-F4EA-4397-CE805C9F6E90}"/>
              </a:ext>
            </a:extLst>
          </p:cNvPr>
          <p:cNvSpPr/>
          <p:nvPr/>
        </p:nvSpPr>
        <p:spPr>
          <a:xfrm>
            <a:off x="3413452" y="3044"/>
            <a:ext cx="5726097" cy="5137411"/>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537697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16187" y="3360060"/>
            <a:ext cx="4742390" cy="622899"/>
          </a:xfrm>
        </p:spPr>
        <p:txBody>
          <a:bodyPr>
            <a:noAutofit/>
          </a:bodyPr>
          <a:lstStyle/>
          <a:p>
            <a:pPr algn="l"/>
            <a:r>
              <a:rPr lang="en-AU" sz="3200" dirty="0">
                <a:latin typeface="Barlow Black" panose="00000A00000000000000" pitchFamily="2" charset="0"/>
                <a:ea typeface="Calibri" panose="020F0502020204030204" pitchFamily="34" charset="0"/>
                <a:cs typeface="Times New Roman" panose="02020603050405020304" pitchFamily="18" charset="0"/>
              </a:rPr>
              <a:t>All: Lord Hear Our Prayer</a:t>
            </a:r>
            <a:endParaRPr lang="en-US" sz="3200" b="1" strike="sngStrike" dirty="0">
              <a:solidFill>
                <a:srgbClr val="FFFFFF"/>
              </a:solidFill>
              <a:latin typeface="Barlow Black" panose="00000A00000000000000" pitchFamily="2" charset="0"/>
            </a:endParaRPr>
          </a:p>
        </p:txBody>
      </p:sp>
      <p:pic>
        <p:nvPicPr>
          <p:cNvPr id="6" name="Picture 5">
            <a:extLst>
              <a:ext uri="{FF2B5EF4-FFF2-40B4-BE49-F238E27FC236}">
                <a16:creationId xmlns:a16="http://schemas.microsoft.com/office/drawing/2014/main" id="{ED494FCB-2659-A148-80CF-B99FE0C181CF}"/>
              </a:ext>
            </a:extLst>
          </p:cNvPr>
          <p:cNvPicPr>
            <a:picLocks noChangeAspect="1"/>
          </p:cNvPicPr>
          <p:nvPr/>
        </p:nvPicPr>
        <p:blipFill>
          <a:blip r:embed="rId2"/>
          <a:stretch>
            <a:fillRect/>
          </a:stretch>
        </p:blipFill>
        <p:spPr>
          <a:xfrm>
            <a:off x="616187" y="900115"/>
            <a:ext cx="1072613" cy="1229973"/>
          </a:xfrm>
          <a:prstGeom prst="rect">
            <a:avLst/>
          </a:prstGeom>
        </p:spPr>
      </p:pic>
      <p:sp>
        <p:nvSpPr>
          <p:cNvPr id="7" name="Title 1">
            <a:extLst>
              <a:ext uri="{FF2B5EF4-FFF2-40B4-BE49-F238E27FC236}">
                <a16:creationId xmlns:a16="http://schemas.microsoft.com/office/drawing/2014/main" id="{E3DD167A-4EF6-1252-E1CD-068BF1935095}"/>
              </a:ext>
            </a:extLst>
          </p:cNvPr>
          <p:cNvSpPr txBox="1">
            <a:spLocks/>
          </p:cNvSpPr>
          <p:nvPr/>
        </p:nvSpPr>
        <p:spPr>
          <a:xfrm>
            <a:off x="99697" y="2433625"/>
            <a:ext cx="6526055"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r>
              <a:rPr lang="en-AU" sz="4000" b="1" dirty="0">
                <a:latin typeface="Barlow Black" panose="00000A00000000000000" pitchFamily="2" charset="0"/>
              </a:rPr>
              <a:t>Prayers of Intercession</a:t>
            </a:r>
          </a:p>
        </p:txBody>
      </p:sp>
    </p:spTree>
    <p:extLst>
      <p:ext uri="{BB962C8B-B14F-4D97-AF65-F5344CB8AC3E}">
        <p14:creationId xmlns:p14="http://schemas.microsoft.com/office/powerpoint/2010/main" val="30156186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8BC66266-756B-1245-ABDB-136288F5918C}"/>
              </a:ext>
            </a:extLst>
          </p:cNvPr>
          <p:cNvSpPr>
            <a:spLocks noGrp="1"/>
          </p:cNvSpPr>
          <p:nvPr>
            <p:ph type="ctrTitle"/>
          </p:nvPr>
        </p:nvSpPr>
        <p:spPr>
          <a:xfrm>
            <a:off x="628649" y="2692330"/>
            <a:ext cx="6615530" cy="939574"/>
          </a:xfrm>
        </p:spPr>
        <p:txBody>
          <a:bodyPr anchor="t">
            <a:noAutofit/>
          </a:bodyPr>
          <a:lstStyle/>
          <a:p>
            <a:pPr algn="l"/>
            <a:r>
              <a:rPr lang="en-AU" sz="4000" b="1" dirty="0">
                <a:latin typeface="Barlow Black" panose="00000A00000000000000" pitchFamily="2" charset="0"/>
              </a:rPr>
              <a:t>Liturgy of ​</a:t>
            </a:r>
            <a:br>
              <a:rPr lang="en-AU" sz="4000" b="1" dirty="0">
                <a:latin typeface="Barlow Black" panose="00000A00000000000000" pitchFamily="2" charset="0"/>
              </a:rPr>
            </a:br>
            <a:r>
              <a:rPr lang="en-AU" sz="4000" b="1" dirty="0">
                <a:latin typeface="Barlow Black" panose="00000A00000000000000" pitchFamily="2" charset="0"/>
              </a:rPr>
              <a:t>the Eucharist​</a:t>
            </a:r>
            <a:br>
              <a:rPr lang="en-AU" sz="4000" b="1" dirty="0">
                <a:latin typeface="Barlow Black" panose="00000A00000000000000" pitchFamily="2" charset="0"/>
              </a:rPr>
            </a:br>
            <a:br>
              <a:rPr lang="en-AU" sz="4000" b="1" dirty="0">
                <a:latin typeface="Barlow Black" panose="00000A00000000000000" pitchFamily="2" charset="0"/>
              </a:rPr>
            </a:br>
            <a:endParaRPr lang="en-AU" sz="4000" b="1" dirty="0">
              <a:latin typeface="Barlow Black" panose="00000A00000000000000" pitchFamily="2" charset="0"/>
            </a:endParaRPr>
          </a:p>
        </p:txBody>
      </p:sp>
      <p:pic>
        <p:nvPicPr>
          <p:cNvPr id="5" name="Picture 4">
            <a:extLst>
              <a:ext uri="{FF2B5EF4-FFF2-40B4-BE49-F238E27FC236}">
                <a16:creationId xmlns:a16="http://schemas.microsoft.com/office/drawing/2014/main" id="{5AC891D4-079B-6CF4-2562-5CD68810D1BB}"/>
              </a:ext>
            </a:extLst>
          </p:cNvPr>
          <p:cNvPicPr>
            <a:picLocks noChangeAspect="1"/>
          </p:cNvPicPr>
          <p:nvPr/>
        </p:nvPicPr>
        <p:blipFill>
          <a:blip r:embed="rId2"/>
          <a:stretch>
            <a:fillRect/>
          </a:stretch>
        </p:blipFill>
        <p:spPr>
          <a:xfrm>
            <a:off x="721935" y="987490"/>
            <a:ext cx="1072613" cy="1229973"/>
          </a:xfrm>
          <a:prstGeom prst="rect">
            <a:avLst/>
          </a:prstGeom>
        </p:spPr>
      </p:pic>
      <p:pic>
        <p:nvPicPr>
          <p:cNvPr id="3" name="Picture 2">
            <a:extLst>
              <a:ext uri="{FF2B5EF4-FFF2-40B4-BE49-F238E27FC236}">
                <a16:creationId xmlns:a16="http://schemas.microsoft.com/office/drawing/2014/main" id="{9EB232C1-C0C0-1F6F-1B4D-209721A44F29}"/>
              </a:ext>
            </a:extLst>
          </p:cNvPr>
          <p:cNvPicPr>
            <a:picLocks noChangeAspect="1"/>
          </p:cNvPicPr>
          <p:nvPr/>
        </p:nvPicPr>
        <p:blipFill>
          <a:blip r:embed="rId3"/>
          <a:stretch>
            <a:fillRect/>
          </a:stretch>
        </p:blipFill>
        <p:spPr>
          <a:xfrm>
            <a:off x="4000500" y="0"/>
            <a:ext cx="5143500" cy="5143500"/>
          </a:xfrm>
          <a:prstGeom prst="rect">
            <a:avLst/>
          </a:prstGeom>
        </p:spPr>
      </p:pic>
      <p:sp>
        <p:nvSpPr>
          <p:cNvPr id="4" name="Rectangle 3">
            <a:extLst>
              <a:ext uri="{FF2B5EF4-FFF2-40B4-BE49-F238E27FC236}">
                <a16:creationId xmlns:a16="http://schemas.microsoft.com/office/drawing/2014/main" id="{9F2114D2-B9CD-8913-DE21-D74D9371D267}"/>
              </a:ext>
            </a:extLst>
          </p:cNvPr>
          <p:cNvSpPr/>
          <p:nvPr/>
        </p:nvSpPr>
        <p:spPr>
          <a:xfrm>
            <a:off x="3936414" y="3044"/>
            <a:ext cx="5203135" cy="5137411"/>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253802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68F09CD6-157E-A36F-B54E-E28716FEEBC1}"/>
              </a:ext>
            </a:extLst>
          </p:cNvPr>
          <p:cNvSpPr txBox="1">
            <a:spLocks/>
          </p:cNvSpPr>
          <p:nvPr/>
        </p:nvSpPr>
        <p:spPr>
          <a:xfrm>
            <a:off x="471122" y="2487270"/>
            <a:ext cx="3745642" cy="99417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Century Gothic" panose="020B0502020202020204" pitchFamily="34" charset="0"/>
                <a:ea typeface="+mj-ea"/>
                <a:cs typeface="+mj-cs"/>
              </a:defRPr>
            </a:lvl1pPr>
          </a:lstStyle>
          <a:p>
            <a:r>
              <a:rPr lang="en-AU" sz="2000" b="1" dirty="0">
                <a:latin typeface="Barlow Black" panose="00000A00000000000000" pitchFamily="2" charset="0"/>
              </a:rPr>
              <a:t>Suggested song:</a:t>
            </a:r>
          </a:p>
          <a:p>
            <a:r>
              <a:rPr lang="en-AU" b="1" dirty="0">
                <a:latin typeface="Barlow Black" panose="00000A00000000000000" pitchFamily="2" charset="0"/>
              </a:rPr>
              <a:t>Table Song</a:t>
            </a:r>
          </a:p>
          <a:p>
            <a:r>
              <a:rPr lang="en-AU" b="1" dirty="0">
                <a:latin typeface="Barlow Black" panose="00000A00000000000000" pitchFamily="2" charset="0"/>
              </a:rPr>
              <a:t>By Kevin Bates</a:t>
            </a:r>
          </a:p>
        </p:txBody>
      </p:sp>
      <p:pic>
        <p:nvPicPr>
          <p:cNvPr id="5" name="Graphic 4" descr="Music notation with solid fill">
            <a:extLst>
              <a:ext uri="{FF2B5EF4-FFF2-40B4-BE49-F238E27FC236}">
                <a16:creationId xmlns:a16="http://schemas.microsoft.com/office/drawing/2014/main" id="{62CD03CB-6C10-2A94-D588-9A1630A092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71123" y="901422"/>
            <a:ext cx="1462089" cy="1462089"/>
          </a:xfrm>
          <a:prstGeom prst="rect">
            <a:avLst/>
          </a:prstGeom>
        </p:spPr>
      </p:pic>
      <p:pic>
        <p:nvPicPr>
          <p:cNvPr id="2" name="Picture 1">
            <a:extLst>
              <a:ext uri="{FF2B5EF4-FFF2-40B4-BE49-F238E27FC236}">
                <a16:creationId xmlns:a16="http://schemas.microsoft.com/office/drawing/2014/main" id="{E4C2D907-4E73-7CF4-B9DD-B092C63A3EE1}"/>
              </a:ext>
            </a:extLst>
          </p:cNvPr>
          <p:cNvPicPr>
            <a:picLocks noChangeAspect="1"/>
          </p:cNvPicPr>
          <p:nvPr/>
        </p:nvPicPr>
        <p:blipFill>
          <a:blip r:embed="rId3"/>
          <a:stretch>
            <a:fillRect/>
          </a:stretch>
        </p:blipFill>
        <p:spPr>
          <a:xfrm>
            <a:off x="4000500" y="0"/>
            <a:ext cx="5143500" cy="5143500"/>
          </a:xfrm>
          <a:prstGeom prst="rect">
            <a:avLst/>
          </a:prstGeom>
        </p:spPr>
      </p:pic>
      <p:sp>
        <p:nvSpPr>
          <p:cNvPr id="4" name="Rectangle 3">
            <a:extLst>
              <a:ext uri="{FF2B5EF4-FFF2-40B4-BE49-F238E27FC236}">
                <a16:creationId xmlns:a16="http://schemas.microsoft.com/office/drawing/2014/main" id="{D39592E8-9F93-5C27-E22E-9D0DF4FB8619}"/>
              </a:ext>
            </a:extLst>
          </p:cNvPr>
          <p:cNvSpPr/>
          <p:nvPr/>
        </p:nvSpPr>
        <p:spPr>
          <a:xfrm>
            <a:off x="4000501" y="1"/>
            <a:ext cx="5143500" cy="5143500"/>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878975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B08F5-8AB6-6EF2-A8B9-F649286F04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69BEDD-4863-39A5-B9E1-AC31F4F79C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53629"/>
            <a:ext cx="9209903" cy="6139936"/>
          </a:xfrm>
          <a:prstGeom prst="rect">
            <a:avLst/>
          </a:prstGeom>
        </p:spPr>
      </p:pic>
      <p:sp>
        <p:nvSpPr>
          <p:cNvPr id="4" name="Rectangle 3">
            <a:extLst>
              <a:ext uri="{FF2B5EF4-FFF2-40B4-BE49-F238E27FC236}">
                <a16:creationId xmlns:a16="http://schemas.microsoft.com/office/drawing/2014/main" id="{6CF8C078-E0C3-92E8-7E8E-CF09E16F199B}"/>
              </a:ext>
            </a:extLst>
          </p:cNvPr>
          <p:cNvSpPr/>
          <p:nvPr/>
        </p:nvSpPr>
        <p:spPr>
          <a:xfrm>
            <a:off x="1" y="-53630"/>
            <a:ext cx="9209902" cy="6139935"/>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2" name="Title 1">
            <a:extLst>
              <a:ext uri="{FF2B5EF4-FFF2-40B4-BE49-F238E27FC236}">
                <a16:creationId xmlns:a16="http://schemas.microsoft.com/office/drawing/2014/main" id="{A05A087E-8C45-EC20-0B12-ACCAA1FE95ED}"/>
              </a:ext>
            </a:extLst>
          </p:cNvPr>
          <p:cNvSpPr>
            <a:spLocks noGrp="1"/>
          </p:cNvSpPr>
          <p:nvPr>
            <p:ph type="ctrTitle"/>
          </p:nvPr>
        </p:nvSpPr>
        <p:spPr>
          <a:xfrm>
            <a:off x="628649" y="2692330"/>
            <a:ext cx="6615530" cy="939574"/>
          </a:xfrm>
        </p:spPr>
        <p:txBody>
          <a:bodyPr anchor="t">
            <a:noAutofit/>
          </a:bodyPr>
          <a:lstStyle/>
          <a:p>
            <a:pPr algn="l"/>
            <a:r>
              <a:rPr lang="en-AU" sz="4000" b="1" dirty="0">
                <a:latin typeface="Barlow Black" panose="00000A00000000000000" pitchFamily="2" charset="0"/>
              </a:rPr>
              <a:t>Liturgy of ​</a:t>
            </a:r>
            <a:br>
              <a:rPr lang="en-AU" sz="4000" b="1" dirty="0">
                <a:latin typeface="Barlow Black" panose="00000A00000000000000" pitchFamily="2" charset="0"/>
              </a:rPr>
            </a:br>
            <a:r>
              <a:rPr lang="en-AU" sz="4000" b="1" dirty="0">
                <a:latin typeface="Barlow Black" panose="00000A00000000000000" pitchFamily="2" charset="0"/>
              </a:rPr>
              <a:t>the Eucharist​</a:t>
            </a:r>
            <a:br>
              <a:rPr lang="en-AU" sz="4000" b="1" dirty="0">
                <a:latin typeface="Barlow Black" panose="00000A00000000000000" pitchFamily="2" charset="0"/>
              </a:rPr>
            </a:br>
            <a:br>
              <a:rPr lang="en-AU" sz="4000" b="1" dirty="0">
                <a:latin typeface="Barlow Black" panose="00000A00000000000000" pitchFamily="2" charset="0"/>
              </a:rPr>
            </a:br>
            <a:r>
              <a:rPr lang="en-AU" sz="4000" b="1" dirty="0">
                <a:latin typeface="Barlow Black" panose="00000A00000000000000" pitchFamily="2" charset="0"/>
              </a:rPr>
              <a:t>All: Blessed be God forever</a:t>
            </a:r>
          </a:p>
        </p:txBody>
      </p:sp>
      <p:pic>
        <p:nvPicPr>
          <p:cNvPr id="5" name="Picture 4">
            <a:extLst>
              <a:ext uri="{FF2B5EF4-FFF2-40B4-BE49-F238E27FC236}">
                <a16:creationId xmlns:a16="http://schemas.microsoft.com/office/drawing/2014/main" id="{D3EB7616-71D3-0E4B-E0AF-EDAEA1C99387}"/>
              </a:ext>
            </a:extLst>
          </p:cNvPr>
          <p:cNvPicPr>
            <a:picLocks noChangeAspect="1"/>
          </p:cNvPicPr>
          <p:nvPr/>
        </p:nvPicPr>
        <p:blipFill>
          <a:blip r:embed="rId3"/>
          <a:stretch>
            <a:fillRect/>
          </a:stretch>
        </p:blipFill>
        <p:spPr>
          <a:xfrm>
            <a:off x="721935" y="987490"/>
            <a:ext cx="1072613" cy="1229973"/>
          </a:xfrm>
          <a:prstGeom prst="rect">
            <a:avLst/>
          </a:prstGeom>
        </p:spPr>
      </p:pic>
    </p:spTree>
    <p:extLst>
      <p:ext uri="{BB962C8B-B14F-4D97-AF65-F5344CB8AC3E}">
        <p14:creationId xmlns:p14="http://schemas.microsoft.com/office/powerpoint/2010/main" val="4221378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642525" y="1459121"/>
            <a:ext cx="9144000" cy="4018547"/>
          </a:xfrm>
        </p:spPr>
        <p:txBody>
          <a:bodyPr>
            <a:noAutofit/>
          </a:bodyPr>
          <a:lstStyle/>
          <a:p>
            <a:r>
              <a:rPr lang="en-AU" sz="3000" dirty="0">
                <a:latin typeface="Barlow Black" panose="00000A00000000000000" pitchFamily="2" charset="0"/>
                <a:cs typeface="Arial" panose="020B0604020202020204" pitchFamily="34" charset="0"/>
              </a:rPr>
              <a:t>All:</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May the Lord accept the sacrifice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at your hands​</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for the praise and glory of his name,​</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for our good and the good of all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his holy Church.</a:t>
            </a:r>
            <a:endParaRPr lang="en-AU" sz="3000" dirty="0">
              <a:latin typeface="Barlow Black" panose="00000A00000000000000" pitchFamily="2" charset="0"/>
            </a:endParaRPr>
          </a:p>
        </p:txBody>
      </p:sp>
      <p:pic>
        <p:nvPicPr>
          <p:cNvPr id="3" name="Picture 2">
            <a:extLst>
              <a:ext uri="{FF2B5EF4-FFF2-40B4-BE49-F238E27FC236}">
                <a16:creationId xmlns:a16="http://schemas.microsoft.com/office/drawing/2014/main" id="{732A9AF3-A0AB-C760-9C52-E0365BCD72C1}"/>
              </a:ext>
            </a:extLst>
          </p:cNvPr>
          <p:cNvPicPr>
            <a:picLocks noChangeAspect="1"/>
          </p:cNvPicPr>
          <p:nvPr/>
        </p:nvPicPr>
        <p:blipFill>
          <a:blip r:embed="rId2"/>
          <a:stretch>
            <a:fillRect/>
          </a:stretch>
        </p:blipFill>
        <p:spPr>
          <a:xfrm>
            <a:off x="642525" y="723948"/>
            <a:ext cx="1072613" cy="1229973"/>
          </a:xfrm>
          <a:prstGeom prst="rect">
            <a:avLst/>
          </a:prstGeom>
        </p:spPr>
      </p:pic>
      <p:sp>
        <p:nvSpPr>
          <p:cNvPr id="4" name="Title 1">
            <a:extLst>
              <a:ext uri="{FF2B5EF4-FFF2-40B4-BE49-F238E27FC236}">
                <a16:creationId xmlns:a16="http://schemas.microsoft.com/office/drawing/2014/main" id="{B787A15A-0D82-C73D-8782-7AB5A232F50A}"/>
              </a:ext>
            </a:extLst>
          </p:cNvPr>
          <p:cNvSpPr txBox="1">
            <a:spLocks/>
          </p:cNvSpPr>
          <p:nvPr/>
        </p:nvSpPr>
        <p:spPr>
          <a:xfrm>
            <a:off x="1495403" y="1331023"/>
            <a:ext cx="6526055"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r>
              <a:rPr lang="en-AU" sz="4000" b="1" dirty="0">
                <a:latin typeface="Barlow Black" panose="00000A00000000000000" pitchFamily="2" charset="0"/>
              </a:rPr>
              <a:t>Prayer over the Offerings</a:t>
            </a:r>
          </a:p>
        </p:txBody>
      </p:sp>
    </p:spTree>
    <p:extLst>
      <p:ext uri="{BB962C8B-B14F-4D97-AF65-F5344CB8AC3E}">
        <p14:creationId xmlns:p14="http://schemas.microsoft.com/office/powerpoint/2010/main" val="2307614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8C9CE-F06F-7456-7DC3-D1110353E64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C00B26C-D844-B523-4FAA-B1C5BDD5F3E0}"/>
              </a:ext>
            </a:extLst>
          </p:cNvPr>
          <p:cNvSpPr>
            <a:spLocks noGrp="1"/>
          </p:cNvSpPr>
          <p:nvPr>
            <p:ph type="title"/>
          </p:nvPr>
        </p:nvSpPr>
        <p:spPr>
          <a:xfrm>
            <a:off x="642525" y="562476"/>
            <a:ext cx="9144000" cy="4018547"/>
          </a:xfrm>
        </p:spPr>
        <p:txBody>
          <a:bodyPr>
            <a:noAutofit/>
          </a:bodyPr>
          <a:lstStyle/>
          <a:p>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Presider: </a:t>
            </a:r>
            <a:r>
              <a:rPr lang="en-AU" sz="3000" dirty="0">
                <a:latin typeface="Barlow" panose="00000500000000000000" pitchFamily="2" charset="0"/>
                <a:cs typeface="Arial" panose="020B0604020202020204" pitchFamily="34" charset="0"/>
              </a:rPr>
              <a:t>Loving Creator…</a:t>
            </a:r>
            <a:br>
              <a:rPr lang="en-AU" sz="3200" dirty="0">
                <a:latin typeface="Barlow" panose="000005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All: Amen</a:t>
            </a:r>
            <a:endParaRPr lang="en-AU" sz="3000" b="1" dirty="0">
              <a:latin typeface="Barlow Black" panose="00000A00000000000000" pitchFamily="2" charset="0"/>
            </a:endParaRPr>
          </a:p>
        </p:txBody>
      </p:sp>
      <p:pic>
        <p:nvPicPr>
          <p:cNvPr id="2" name="Picture 1">
            <a:extLst>
              <a:ext uri="{FF2B5EF4-FFF2-40B4-BE49-F238E27FC236}">
                <a16:creationId xmlns:a16="http://schemas.microsoft.com/office/drawing/2014/main" id="{81539C44-6B0B-D90C-2C94-8CFA38A77A7D}"/>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DF4572B0-2FDC-770D-A6DA-80494BF73F77}"/>
              </a:ext>
            </a:extLst>
          </p:cNvPr>
          <p:cNvSpPr txBox="1">
            <a:spLocks/>
          </p:cNvSpPr>
          <p:nvPr/>
        </p:nvSpPr>
        <p:spPr>
          <a:xfrm>
            <a:off x="1495403" y="1331023"/>
            <a:ext cx="6526055"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r>
              <a:rPr lang="en-AU" sz="4000" b="1" dirty="0">
                <a:latin typeface="Barlow Black" panose="00000A00000000000000" pitchFamily="2" charset="0"/>
              </a:rPr>
              <a:t>Prayer over the Offerings</a:t>
            </a:r>
          </a:p>
        </p:txBody>
      </p:sp>
    </p:spTree>
    <p:extLst>
      <p:ext uri="{BB962C8B-B14F-4D97-AF65-F5344CB8AC3E}">
        <p14:creationId xmlns:p14="http://schemas.microsoft.com/office/powerpoint/2010/main" val="1621879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E114-9817-A21B-C4C0-F400398ADAD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76F4095-3D68-A95E-D0B4-C3D880113461}"/>
              </a:ext>
            </a:extLst>
          </p:cNvPr>
          <p:cNvSpPr>
            <a:spLocks noGrp="1"/>
          </p:cNvSpPr>
          <p:nvPr>
            <p:ph type="title"/>
          </p:nvPr>
        </p:nvSpPr>
        <p:spPr>
          <a:xfrm>
            <a:off x="642525" y="562476"/>
            <a:ext cx="9144000" cy="4018547"/>
          </a:xfrm>
        </p:spPr>
        <p:txBody>
          <a:bodyPr>
            <a:noAutofit/>
          </a:bodyPr>
          <a:lstStyle/>
          <a:p>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Presider: </a:t>
            </a:r>
            <a:r>
              <a:rPr lang="en-AU" sz="3000" dirty="0">
                <a:latin typeface="Barlow" panose="00000500000000000000" pitchFamily="2" charset="0"/>
                <a:cs typeface="Arial" panose="020B0604020202020204" pitchFamily="34" charset="0"/>
              </a:rPr>
              <a:t>The Lord be with you.</a:t>
            </a:r>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All: And with your Spirit.</a:t>
            </a:r>
            <a:endParaRPr lang="en-AU" sz="3000" b="1" dirty="0">
              <a:latin typeface="Barlow Black" panose="00000A00000000000000" pitchFamily="2" charset="0"/>
            </a:endParaRPr>
          </a:p>
        </p:txBody>
      </p:sp>
      <p:pic>
        <p:nvPicPr>
          <p:cNvPr id="2" name="Picture 1">
            <a:extLst>
              <a:ext uri="{FF2B5EF4-FFF2-40B4-BE49-F238E27FC236}">
                <a16:creationId xmlns:a16="http://schemas.microsoft.com/office/drawing/2014/main" id="{1310DBAD-1098-243D-7D17-E9573FEB399D}"/>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A579A900-D63C-C3CA-E1D0-CDCE643A9860}"/>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spTree>
    <p:extLst>
      <p:ext uri="{BB962C8B-B14F-4D97-AF65-F5344CB8AC3E}">
        <p14:creationId xmlns:p14="http://schemas.microsoft.com/office/powerpoint/2010/main" val="1690296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DD2BC-2776-2A27-8C2F-CF534F0F266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CEF1048-EB20-CD37-D306-E45823F78ED4}"/>
              </a:ext>
            </a:extLst>
          </p:cNvPr>
          <p:cNvSpPr>
            <a:spLocks noGrp="1"/>
          </p:cNvSpPr>
          <p:nvPr>
            <p:ph type="title"/>
          </p:nvPr>
        </p:nvSpPr>
        <p:spPr>
          <a:xfrm>
            <a:off x="642525" y="562476"/>
            <a:ext cx="9144000" cy="4018547"/>
          </a:xfrm>
        </p:spPr>
        <p:txBody>
          <a:bodyPr>
            <a:noAutofit/>
          </a:bodyPr>
          <a:lstStyle/>
          <a:p>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Presider: </a:t>
            </a:r>
            <a:r>
              <a:rPr lang="en-AU" sz="3000" dirty="0">
                <a:latin typeface="Barlow" panose="00000500000000000000" pitchFamily="2" charset="0"/>
                <a:cs typeface="Arial" panose="020B0604020202020204" pitchFamily="34" charset="0"/>
              </a:rPr>
              <a:t>Lift up your hearts.</a:t>
            </a:r>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All: We lift them up to the Lord.</a:t>
            </a:r>
            <a:endParaRPr lang="en-AU" sz="3000" b="1" dirty="0">
              <a:latin typeface="Barlow Black" panose="00000A00000000000000" pitchFamily="2" charset="0"/>
            </a:endParaRPr>
          </a:p>
        </p:txBody>
      </p:sp>
      <p:pic>
        <p:nvPicPr>
          <p:cNvPr id="2" name="Picture 1">
            <a:extLst>
              <a:ext uri="{FF2B5EF4-FFF2-40B4-BE49-F238E27FC236}">
                <a16:creationId xmlns:a16="http://schemas.microsoft.com/office/drawing/2014/main" id="{72C67B66-C315-7809-919D-8DD2803E47EA}"/>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DE3484D5-7EDC-1805-39A3-C2F75361F026}"/>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spTree>
    <p:extLst>
      <p:ext uri="{BB962C8B-B14F-4D97-AF65-F5344CB8AC3E}">
        <p14:creationId xmlns:p14="http://schemas.microsoft.com/office/powerpoint/2010/main" val="1176727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3900B-93F7-1CE5-C441-CFCE5A3A383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CC3B55D-2EA4-B960-E493-3C91D15FAD30}"/>
              </a:ext>
            </a:extLst>
          </p:cNvPr>
          <p:cNvSpPr>
            <a:spLocks noGrp="1"/>
          </p:cNvSpPr>
          <p:nvPr>
            <p:ph type="title"/>
          </p:nvPr>
        </p:nvSpPr>
        <p:spPr>
          <a:xfrm>
            <a:off x="642525" y="562476"/>
            <a:ext cx="8199634" cy="4018547"/>
          </a:xfrm>
        </p:spPr>
        <p:txBody>
          <a:bodyPr>
            <a:noAutofit/>
          </a:bodyPr>
          <a:lstStyle/>
          <a:p>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Presider: </a:t>
            </a:r>
            <a:r>
              <a:rPr lang="en-AU" sz="3000" dirty="0">
                <a:latin typeface="Barlow" panose="00000500000000000000" pitchFamily="2" charset="0"/>
                <a:cs typeface="Arial" panose="020B0604020202020204" pitchFamily="34" charset="0"/>
              </a:rPr>
              <a:t>Let us give thanks to the Lord our God.</a:t>
            </a:r>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r>
              <a:rPr lang="en-AU" sz="3000" b="1" dirty="0">
                <a:latin typeface="Barlow Black" panose="00000A00000000000000" pitchFamily="2" charset="0"/>
                <a:cs typeface="Arial" panose="020B0604020202020204" pitchFamily="34" charset="0"/>
              </a:rPr>
              <a:t>All: It is </a:t>
            </a:r>
            <a:r>
              <a:rPr lang="en-AU" sz="3000" b="1" u="sng" dirty="0">
                <a:latin typeface="Barlow Black" panose="00000A00000000000000" pitchFamily="2" charset="0"/>
                <a:cs typeface="Arial" panose="020B0604020202020204" pitchFamily="34" charset="0"/>
              </a:rPr>
              <a:t>right</a:t>
            </a:r>
            <a:r>
              <a:rPr lang="en-AU" sz="3000" b="1" dirty="0">
                <a:latin typeface="Barlow Black" panose="00000A00000000000000" pitchFamily="2" charset="0"/>
                <a:cs typeface="Arial" panose="020B0604020202020204" pitchFamily="34" charset="0"/>
              </a:rPr>
              <a:t> </a:t>
            </a:r>
            <a:r>
              <a:rPr lang="en-AU" sz="3000" b="1" u="sng" dirty="0">
                <a:latin typeface="Barlow Black" panose="00000A00000000000000" pitchFamily="2" charset="0"/>
                <a:cs typeface="Arial" panose="020B0604020202020204" pitchFamily="34" charset="0"/>
              </a:rPr>
              <a:t>and</a:t>
            </a:r>
            <a:r>
              <a:rPr lang="en-AU" sz="3000" b="1" dirty="0">
                <a:latin typeface="Barlow Black" panose="00000A00000000000000" pitchFamily="2" charset="0"/>
                <a:cs typeface="Arial" panose="020B0604020202020204" pitchFamily="34" charset="0"/>
              </a:rPr>
              <a:t> </a:t>
            </a:r>
            <a:r>
              <a:rPr lang="en-AU" sz="3000" b="1" u="sng" dirty="0">
                <a:latin typeface="Barlow Black" panose="00000A00000000000000" pitchFamily="2" charset="0"/>
                <a:cs typeface="Arial" panose="020B0604020202020204" pitchFamily="34" charset="0"/>
              </a:rPr>
              <a:t>just</a:t>
            </a:r>
            <a:r>
              <a:rPr lang="en-AU" sz="3000" b="1" dirty="0">
                <a:latin typeface="Barlow Black" panose="00000A00000000000000" pitchFamily="2" charset="0"/>
                <a:cs typeface="Arial" panose="020B0604020202020204" pitchFamily="34" charset="0"/>
              </a:rPr>
              <a:t>. </a:t>
            </a:r>
            <a:r>
              <a:rPr lang="en-AU" sz="2000" dirty="0">
                <a:latin typeface="Barlow" panose="00000500000000000000" pitchFamily="2" charset="0"/>
                <a:cs typeface="Arial" panose="020B0604020202020204" pitchFamily="34" charset="0"/>
              </a:rPr>
              <a:t>(Clap three times)</a:t>
            </a:r>
            <a:endParaRPr lang="en-AU" sz="2000" dirty="0">
              <a:latin typeface="Barlow" panose="00000500000000000000" pitchFamily="2" charset="0"/>
            </a:endParaRPr>
          </a:p>
        </p:txBody>
      </p:sp>
      <p:pic>
        <p:nvPicPr>
          <p:cNvPr id="2" name="Picture 1">
            <a:extLst>
              <a:ext uri="{FF2B5EF4-FFF2-40B4-BE49-F238E27FC236}">
                <a16:creationId xmlns:a16="http://schemas.microsoft.com/office/drawing/2014/main" id="{0986A535-4A64-9EE9-8EFE-391FF5465E4A}"/>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09A57EF4-DACC-A753-7522-807D10A3C28E}"/>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pic>
        <p:nvPicPr>
          <p:cNvPr id="4" name="Picture 3">
            <a:extLst>
              <a:ext uri="{FF2B5EF4-FFF2-40B4-BE49-F238E27FC236}">
                <a16:creationId xmlns:a16="http://schemas.microsoft.com/office/drawing/2014/main" id="{6C451B41-A6F4-E328-68E9-F2D9F9E4891C}"/>
              </a:ext>
            </a:extLst>
          </p:cNvPr>
          <p:cNvPicPr>
            <a:picLocks noChangeAspect="1"/>
          </p:cNvPicPr>
          <p:nvPr/>
        </p:nvPicPr>
        <p:blipFill>
          <a:blip r:embed="rId2"/>
          <a:stretch>
            <a:fillRect/>
          </a:stretch>
        </p:blipFill>
        <p:spPr>
          <a:xfrm flipH="1">
            <a:off x="2330421" y="3772810"/>
            <a:ext cx="401245" cy="460110"/>
          </a:xfrm>
          <a:prstGeom prst="rect">
            <a:avLst/>
          </a:prstGeom>
        </p:spPr>
      </p:pic>
      <p:pic>
        <p:nvPicPr>
          <p:cNvPr id="6" name="Picture 5">
            <a:extLst>
              <a:ext uri="{FF2B5EF4-FFF2-40B4-BE49-F238E27FC236}">
                <a16:creationId xmlns:a16="http://schemas.microsoft.com/office/drawing/2014/main" id="{3A852FA1-AC18-445F-A281-FB2FD9801AC3}"/>
              </a:ext>
            </a:extLst>
          </p:cNvPr>
          <p:cNvPicPr>
            <a:picLocks noChangeAspect="1"/>
          </p:cNvPicPr>
          <p:nvPr/>
        </p:nvPicPr>
        <p:blipFill>
          <a:blip r:embed="rId2"/>
          <a:stretch>
            <a:fillRect/>
          </a:stretch>
        </p:blipFill>
        <p:spPr>
          <a:xfrm flipH="1">
            <a:off x="3117103" y="3772810"/>
            <a:ext cx="401245" cy="460110"/>
          </a:xfrm>
          <a:prstGeom prst="rect">
            <a:avLst/>
          </a:prstGeom>
        </p:spPr>
      </p:pic>
      <p:pic>
        <p:nvPicPr>
          <p:cNvPr id="8" name="Picture 7">
            <a:extLst>
              <a:ext uri="{FF2B5EF4-FFF2-40B4-BE49-F238E27FC236}">
                <a16:creationId xmlns:a16="http://schemas.microsoft.com/office/drawing/2014/main" id="{5A524859-1DFD-5112-8F06-13EEA895C78C}"/>
              </a:ext>
            </a:extLst>
          </p:cNvPr>
          <p:cNvPicPr>
            <a:picLocks noChangeAspect="1"/>
          </p:cNvPicPr>
          <p:nvPr/>
        </p:nvPicPr>
        <p:blipFill>
          <a:blip r:embed="rId2"/>
          <a:stretch>
            <a:fillRect/>
          </a:stretch>
        </p:blipFill>
        <p:spPr>
          <a:xfrm flipH="1">
            <a:off x="3846120" y="3772810"/>
            <a:ext cx="401245" cy="460110"/>
          </a:xfrm>
          <a:prstGeom prst="rect">
            <a:avLst/>
          </a:prstGeom>
        </p:spPr>
      </p:pic>
    </p:spTree>
    <p:extLst>
      <p:ext uri="{BB962C8B-B14F-4D97-AF65-F5344CB8AC3E}">
        <p14:creationId xmlns:p14="http://schemas.microsoft.com/office/powerpoint/2010/main" val="2829197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36D0C-542E-FED1-8241-0596AD166DE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78D6954-EBC2-AAEA-BF89-CB582D6025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118400"/>
            <a:ext cx="10787624" cy="7191749"/>
          </a:xfrm>
          <a:prstGeom prst="rect">
            <a:avLst/>
          </a:prstGeom>
        </p:spPr>
      </p:pic>
      <p:sp>
        <p:nvSpPr>
          <p:cNvPr id="7" name="Title 1">
            <a:extLst>
              <a:ext uri="{FF2B5EF4-FFF2-40B4-BE49-F238E27FC236}">
                <a16:creationId xmlns:a16="http://schemas.microsoft.com/office/drawing/2014/main" id="{55293FF0-9C0A-94DB-0A0C-864D67136B0D}"/>
              </a:ext>
            </a:extLst>
          </p:cNvPr>
          <p:cNvSpPr>
            <a:spLocks noGrp="1"/>
          </p:cNvSpPr>
          <p:nvPr>
            <p:ph type="title"/>
          </p:nvPr>
        </p:nvSpPr>
        <p:spPr>
          <a:xfrm>
            <a:off x="642525" y="491454"/>
            <a:ext cx="8199634" cy="4018547"/>
          </a:xfrm>
        </p:spPr>
        <p:txBody>
          <a:bodyPr>
            <a:noAutofit/>
          </a:bodyPr>
          <a:lstStyle/>
          <a:p>
            <a:br>
              <a:rPr lang="en-AU" sz="3000" b="1" dirty="0">
                <a:latin typeface="Barlow Black" panose="00000A00000000000000" pitchFamily="2" charset="0"/>
                <a:cs typeface="Arial" panose="020B0604020202020204" pitchFamily="34" charset="0"/>
              </a:rPr>
            </a:br>
            <a:br>
              <a:rPr lang="en-AU" sz="3000" b="1" dirty="0">
                <a:latin typeface="Barlow Black" panose="00000A00000000000000" pitchFamily="2" charset="0"/>
                <a:cs typeface="Arial" panose="020B0604020202020204" pitchFamily="34" charset="0"/>
              </a:rPr>
            </a:br>
            <a:endParaRPr lang="en-AU" sz="2000" b="1" dirty="0">
              <a:latin typeface="Barlow Black" panose="00000A00000000000000" pitchFamily="2" charset="0"/>
            </a:endParaRPr>
          </a:p>
        </p:txBody>
      </p:sp>
      <p:sp>
        <p:nvSpPr>
          <p:cNvPr id="6" name="Rectangle 5">
            <a:extLst>
              <a:ext uri="{FF2B5EF4-FFF2-40B4-BE49-F238E27FC236}">
                <a16:creationId xmlns:a16="http://schemas.microsoft.com/office/drawing/2014/main" id="{016284BF-93EB-357C-8F92-8840A1573D7C}"/>
              </a:ext>
            </a:extLst>
          </p:cNvPr>
          <p:cNvSpPr/>
          <p:nvPr/>
        </p:nvSpPr>
        <p:spPr>
          <a:xfrm>
            <a:off x="1" y="-118399"/>
            <a:ext cx="10787624" cy="7191748"/>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0947F81E-2280-4D6D-564A-7995CE1A30F6}"/>
              </a:ext>
            </a:extLst>
          </p:cNvPr>
          <p:cNvPicPr>
            <a:picLocks noChangeAspect="1"/>
          </p:cNvPicPr>
          <p:nvPr/>
        </p:nvPicPr>
        <p:blipFill>
          <a:blip r:embed="rId3"/>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20296D4A-2828-ED13-BFE7-1F549B8021E6}"/>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spTree>
    <p:extLst>
      <p:ext uri="{BB962C8B-B14F-4D97-AF65-F5344CB8AC3E}">
        <p14:creationId xmlns:p14="http://schemas.microsoft.com/office/powerpoint/2010/main" val="1217830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692834" y="1535940"/>
            <a:ext cx="7758332" cy="4018547"/>
          </a:xfrm>
        </p:spPr>
        <p:txBody>
          <a:bodyPr>
            <a:noAutofit/>
          </a:bodyPr>
          <a:lstStyle/>
          <a:p>
            <a:r>
              <a:rPr lang="en-AU" sz="2400" dirty="0">
                <a:latin typeface="Barlow Black" panose="00000A00000000000000" pitchFamily="2" charset="0"/>
                <a:cs typeface="Arial" panose="020B0604020202020204" pitchFamily="34" charset="0"/>
              </a:rPr>
              <a:t>All:​</a:t>
            </a:r>
            <a:br>
              <a:rPr lang="en-AU" sz="2400" b="1" dirty="0">
                <a:latin typeface="Barlow Black" panose="00000A00000000000000" pitchFamily="2" charset="0"/>
                <a:cs typeface="Arial" panose="020B0604020202020204" pitchFamily="34" charset="0"/>
              </a:rPr>
            </a:br>
            <a:r>
              <a:rPr lang="en-AU" sz="2400" b="1" dirty="0">
                <a:latin typeface="Barlow Black" panose="00000A00000000000000" pitchFamily="2" charset="0"/>
                <a:cs typeface="Arial" panose="020B0604020202020204" pitchFamily="34" charset="0"/>
              </a:rPr>
              <a:t>Holy, Holy, Holy Lord, God of hosts.​</a:t>
            </a:r>
            <a:br>
              <a:rPr lang="en-AU" sz="2400" b="1" dirty="0">
                <a:latin typeface="Barlow Black" panose="00000A00000000000000" pitchFamily="2" charset="0"/>
                <a:cs typeface="Arial" panose="020B0604020202020204" pitchFamily="34" charset="0"/>
              </a:rPr>
            </a:br>
            <a:r>
              <a:rPr lang="en-AU" sz="2400" b="1" dirty="0">
                <a:latin typeface="Barlow Black" panose="00000A00000000000000" pitchFamily="2" charset="0"/>
                <a:cs typeface="Arial" panose="020B0604020202020204" pitchFamily="34" charset="0"/>
              </a:rPr>
              <a:t>Heaven and earth are full, full of your glory.​</a:t>
            </a:r>
            <a:br>
              <a:rPr lang="en-AU" sz="2400" b="1" dirty="0">
                <a:latin typeface="Barlow Black" panose="00000A00000000000000" pitchFamily="2" charset="0"/>
                <a:cs typeface="Arial" panose="020B0604020202020204" pitchFamily="34" charset="0"/>
              </a:rPr>
            </a:br>
            <a:r>
              <a:rPr lang="en-AU" sz="2400" b="1" dirty="0">
                <a:latin typeface="Barlow Black" panose="00000A00000000000000" pitchFamily="2" charset="0"/>
                <a:cs typeface="Arial" panose="020B0604020202020204" pitchFamily="34" charset="0"/>
              </a:rPr>
              <a:t>Hosanna in the highest. ​</a:t>
            </a:r>
            <a:br>
              <a:rPr lang="en-AU" sz="2400" b="1" dirty="0">
                <a:latin typeface="Barlow Black" panose="00000A00000000000000" pitchFamily="2" charset="0"/>
                <a:cs typeface="Arial" panose="020B0604020202020204" pitchFamily="34" charset="0"/>
              </a:rPr>
            </a:br>
            <a:r>
              <a:rPr lang="en-AU" sz="2400" b="1" dirty="0">
                <a:latin typeface="Barlow Black" panose="00000A00000000000000" pitchFamily="2" charset="0"/>
                <a:cs typeface="Arial" panose="020B0604020202020204" pitchFamily="34" charset="0"/>
              </a:rPr>
              <a:t>Blessed is he who comes in the name of the Lord​</a:t>
            </a:r>
            <a:br>
              <a:rPr lang="en-AU" sz="2400" b="1" dirty="0">
                <a:latin typeface="Barlow Black" panose="00000A00000000000000" pitchFamily="2" charset="0"/>
                <a:cs typeface="Arial" panose="020B0604020202020204" pitchFamily="34" charset="0"/>
              </a:rPr>
            </a:br>
            <a:r>
              <a:rPr lang="en-AU" sz="2400" b="1" dirty="0">
                <a:latin typeface="Barlow Black" panose="00000A00000000000000" pitchFamily="2" charset="0"/>
                <a:cs typeface="Arial" panose="020B0604020202020204" pitchFamily="34" charset="0"/>
              </a:rPr>
              <a:t>Hosanna in the highest. </a:t>
            </a:r>
            <a:endParaRPr lang="en-AU" sz="2400" b="1" dirty="0">
              <a:latin typeface="Barlow Black" panose="00000A00000000000000" pitchFamily="2" charset="0"/>
            </a:endParaRPr>
          </a:p>
        </p:txBody>
      </p:sp>
      <p:pic>
        <p:nvPicPr>
          <p:cNvPr id="2" name="Picture 1">
            <a:extLst>
              <a:ext uri="{FF2B5EF4-FFF2-40B4-BE49-F238E27FC236}">
                <a16:creationId xmlns:a16="http://schemas.microsoft.com/office/drawing/2014/main" id="{EBF6C92F-C559-DC85-5663-43F7746D68C7}"/>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FDEB6A65-A46B-2359-77F7-7009463ECA48}"/>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spTree>
    <p:extLst>
      <p:ext uri="{BB962C8B-B14F-4D97-AF65-F5344CB8AC3E}">
        <p14:creationId xmlns:p14="http://schemas.microsoft.com/office/powerpoint/2010/main" val="3967391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720055" y="1421260"/>
            <a:ext cx="9144000" cy="4018547"/>
          </a:xfrm>
        </p:spPr>
        <p:txBody>
          <a:bodyPr>
            <a:noAutofit/>
          </a:bodyPr>
          <a:lstStyle/>
          <a:p>
            <a:r>
              <a:rPr lang="en-AU" sz="3000" dirty="0">
                <a:latin typeface="Barlow Black" panose="00000A00000000000000" pitchFamily="2" charset="0"/>
                <a:cs typeface="Arial" panose="020B0604020202020204" pitchFamily="34" charset="0"/>
              </a:rPr>
              <a:t>All:​</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When we eat this bread and drink this cup​</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We proclaim your death O Lord,​</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Until you come again. </a:t>
            </a: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5C73FA12-3D38-5FB9-36F7-BDE3289303F4}"/>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51EF6BD0-D776-505E-8E28-8B0FF42201D0}"/>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spTree>
    <p:extLst>
      <p:ext uri="{BB962C8B-B14F-4D97-AF65-F5344CB8AC3E}">
        <p14:creationId xmlns:p14="http://schemas.microsoft.com/office/powerpoint/2010/main" val="1139974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76730-67EF-0F0A-5AEC-C44AFB4C69D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AA5E9CF-902A-CE85-B30C-486DF26AE13F}"/>
              </a:ext>
            </a:extLst>
          </p:cNvPr>
          <p:cNvSpPr>
            <a:spLocks noGrp="1"/>
          </p:cNvSpPr>
          <p:nvPr>
            <p:ph type="title"/>
          </p:nvPr>
        </p:nvSpPr>
        <p:spPr>
          <a:xfrm>
            <a:off x="642525" y="1224491"/>
            <a:ext cx="9144000" cy="4018547"/>
          </a:xfrm>
        </p:spPr>
        <p:txBody>
          <a:bodyPr>
            <a:noAutofit/>
          </a:bodyPr>
          <a:lstStyle/>
          <a:p>
            <a:r>
              <a:rPr lang="en-AU" sz="3000" dirty="0">
                <a:latin typeface="Barlow Black" panose="00000A00000000000000" pitchFamily="2" charset="0"/>
                <a:cs typeface="Arial" panose="020B0604020202020204" pitchFamily="34" charset="0"/>
              </a:rPr>
              <a:t>Presider: </a:t>
            </a:r>
            <a:r>
              <a:rPr lang="en-AU" sz="3000" dirty="0">
                <a:latin typeface="Barlow" panose="00000500000000000000" pitchFamily="2" charset="0"/>
                <a:cs typeface="Arial" panose="020B0604020202020204" pitchFamily="34" charset="0"/>
              </a:rPr>
              <a:t>Father, because you love us …</a:t>
            </a:r>
            <a:br>
              <a:rPr lang="en-AU" sz="3000" dirty="0">
                <a:latin typeface="Barlow Black" panose="00000A00000000000000" pitchFamily="2" charset="0"/>
                <a:cs typeface="Arial" panose="020B0604020202020204" pitchFamily="34" charset="0"/>
              </a:rPr>
            </a:b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All: Amen</a:t>
            </a: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00ED0C35-EE2F-7A2F-4CC9-854A79E7F6EC}"/>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C080664D-B89C-B5DF-7432-200B21C4C29A}"/>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Eucharistic Prayer for </a:t>
            </a:r>
            <a:br>
              <a:rPr lang="en-AU" sz="4000" b="1" dirty="0">
                <a:latin typeface="Barlow Black" panose="00000A00000000000000" pitchFamily="2" charset="0"/>
              </a:rPr>
            </a:br>
            <a:r>
              <a:rPr lang="en-AU" sz="4000" b="1" dirty="0">
                <a:latin typeface="Barlow Black" panose="00000A00000000000000" pitchFamily="2" charset="0"/>
              </a:rPr>
              <a:t>Children</a:t>
            </a:r>
          </a:p>
        </p:txBody>
      </p:sp>
    </p:spTree>
    <p:extLst>
      <p:ext uri="{BB962C8B-B14F-4D97-AF65-F5344CB8AC3E}">
        <p14:creationId xmlns:p14="http://schemas.microsoft.com/office/powerpoint/2010/main" val="16898369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96AFA8-1EE3-4BC7-93AB-3A0241998440}"/>
              </a:ext>
            </a:extLst>
          </p:cNvPr>
          <p:cNvPicPr>
            <a:picLocks noChangeAspect="1"/>
          </p:cNvPicPr>
          <p:nvPr/>
        </p:nvPicPr>
        <p:blipFill>
          <a:blip r:embed="rId2"/>
          <a:stretch>
            <a:fillRect/>
          </a:stretch>
        </p:blipFill>
        <p:spPr>
          <a:xfrm>
            <a:off x="-35857" y="-163996"/>
            <a:ext cx="9274279" cy="5668303"/>
          </a:xfrm>
          <a:prstGeom prst="rect">
            <a:avLst/>
          </a:prstGeom>
        </p:spPr>
      </p:pic>
      <p:sp>
        <p:nvSpPr>
          <p:cNvPr id="6" name="Rectangle 5">
            <a:extLst>
              <a:ext uri="{FF2B5EF4-FFF2-40B4-BE49-F238E27FC236}">
                <a16:creationId xmlns:a16="http://schemas.microsoft.com/office/drawing/2014/main" id="{4F98E485-C296-BAA2-CDAE-AEE4EEA2644D}"/>
              </a:ext>
            </a:extLst>
          </p:cNvPr>
          <p:cNvSpPr/>
          <p:nvPr/>
        </p:nvSpPr>
        <p:spPr>
          <a:xfrm>
            <a:off x="-35857" y="-163996"/>
            <a:ext cx="9274279" cy="5668303"/>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itle 1">
            <a:extLst>
              <a:ext uri="{FF2B5EF4-FFF2-40B4-BE49-F238E27FC236}">
                <a16:creationId xmlns:a16="http://schemas.microsoft.com/office/drawing/2014/main" id="{C8693F50-ECDA-9644-B741-26FF8A214B2F}"/>
              </a:ext>
            </a:extLst>
          </p:cNvPr>
          <p:cNvSpPr txBox="1">
            <a:spLocks/>
          </p:cNvSpPr>
          <p:nvPr/>
        </p:nvSpPr>
        <p:spPr>
          <a:xfrm>
            <a:off x="628649" y="2235435"/>
            <a:ext cx="5269733" cy="1790700"/>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4100" b="1" dirty="0">
                <a:solidFill>
                  <a:srgbClr val="FFFFFF"/>
                </a:solidFill>
                <a:latin typeface="Barlow Black" panose="00000A00000000000000" pitchFamily="2" charset="0"/>
                <a:cs typeface="Andalus" pitchFamily="2" charset="-78"/>
              </a:rPr>
              <a:t>Communion Rite:</a:t>
            </a:r>
            <a:br>
              <a:rPr lang="en-AU" sz="4100" b="1" dirty="0">
                <a:solidFill>
                  <a:srgbClr val="FFFFFF"/>
                </a:solidFill>
                <a:latin typeface="Barlow Black" panose="00000A00000000000000" pitchFamily="2" charset="0"/>
                <a:cs typeface="Andalus" pitchFamily="2" charset="-78"/>
              </a:rPr>
            </a:br>
            <a:r>
              <a:rPr lang="en-AU" sz="4100" dirty="0">
                <a:solidFill>
                  <a:srgbClr val="FFFFFF"/>
                </a:solidFill>
                <a:latin typeface="Barlow Black" panose="00000A00000000000000" pitchFamily="2" charset="0"/>
                <a:cs typeface="Andalus" pitchFamily="2" charset="-78"/>
              </a:rPr>
              <a:t>The Our Father</a:t>
            </a:r>
            <a:br>
              <a:rPr lang="en-AU" sz="5400" dirty="0">
                <a:solidFill>
                  <a:srgbClr val="FFFFFF"/>
                </a:solidFill>
                <a:latin typeface="Century Gothic" panose="020B0502020202020204" pitchFamily="34" charset="0"/>
                <a:cs typeface="Andalus" pitchFamily="2" charset="-78"/>
              </a:rPr>
            </a:br>
            <a:endParaRPr lang="en-AU" altLang="en-US" b="1" dirty="0">
              <a:solidFill>
                <a:srgbClr val="FFFFFF"/>
              </a:solidFill>
              <a:latin typeface="Century Gothic" panose="020B0502020202020204" pitchFamily="34" charset="0"/>
            </a:endParaRPr>
          </a:p>
        </p:txBody>
      </p:sp>
      <p:pic>
        <p:nvPicPr>
          <p:cNvPr id="7" name="Picture 6">
            <a:extLst>
              <a:ext uri="{FF2B5EF4-FFF2-40B4-BE49-F238E27FC236}">
                <a16:creationId xmlns:a16="http://schemas.microsoft.com/office/drawing/2014/main" id="{50AE6ABF-C842-394B-BDDF-BCF6373680A3}"/>
              </a:ext>
            </a:extLst>
          </p:cNvPr>
          <p:cNvPicPr>
            <a:picLocks noChangeAspect="1"/>
          </p:cNvPicPr>
          <p:nvPr/>
        </p:nvPicPr>
        <p:blipFill>
          <a:blip r:embed="rId3"/>
          <a:stretch>
            <a:fillRect/>
          </a:stretch>
        </p:blipFill>
        <p:spPr>
          <a:xfrm>
            <a:off x="721935" y="963697"/>
            <a:ext cx="1072613" cy="1229973"/>
          </a:xfrm>
          <a:prstGeom prst="rect">
            <a:avLst/>
          </a:prstGeom>
        </p:spPr>
      </p:pic>
    </p:spTree>
    <p:extLst>
      <p:ext uri="{BB962C8B-B14F-4D97-AF65-F5344CB8AC3E}">
        <p14:creationId xmlns:p14="http://schemas.microsoft.com/office/powerpoint/2010/main" val="286925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562476"/>
            <a:ext cx="9144000" cy="4018547"/>
          </a:xfrm>
        </p:spPr>
        <p:txBody>
          <a:bodyPr>
            <a:noAutofit/>
          </a:bodyPr>
          <a:lstStyle/>
          <a:p>
            <a:pPr algn="ctr"/>
            <a:r>
              <a:rPr lang="en-AU" sz="2500" u="sng" dirty="0">
                <a:latin typeface="Barlow Black" panose="00000A00000000000000" pitchFamily="2" charset="0"/>
                <a:cs typeface="Arial" panose="020B0604020202020204" pitchFamily="34" charset="0"/>
              </a:rPr>
              <a:t>All:</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Our Father, who art in heaven,</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hallowed be thy name;</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thy kingdom come,</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thy will be done</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on earth as it is in heaven.</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Give us this day our daily bread,</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And forgive us our trespasses,</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as we forgive those who trespass against us;</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and lead us not into temptation,</a:t>
            </a:r>
            <a:br>
              <a:rPr lang="en-AU" sz="2500" dirty="0">
                <a:latin typeface="Barlow Black" panose="00000A00000000000000" pitchFamily="2" charset="0"/>
                <a:cs typeface="Arial" panose="020B0604020202020204" pitchFamily="34" charset="0"/>
              </a:rPr>
            </a:br>
            <a:r>
              <a:rPr lang="en-AU" sz="2500" dirty="0">
                <a:latin typeface="Barlow Black" panose="00000A00000000000000" pitchFamily="2" charset="0"/>
                <a:cs typeface="Arial" panose="020B0604020202020204" pitchFamily="34" charset="0"/>
              </a:rPr>
              <a:t>but deliver us from evil.</a:t>
            </a:r>
            <a:endParaRPr lang="en-AU" sz="2800" dirty="0">
              <a:latin typeface="Barlow Black" panose="00000A00000000000000" pitchFamily="2" charset="0"/>
            </a:endParaRPr>
          </a:p>
        </p:txBody>
      </p:sp>
    </p:spTree>
    <p:extLst>
      <p:ext uri="{BB962C8B-B14F-4D97-AF65-F5344CB8AC3E}">
        <p14:creationId xmlns:p14="http://schemas.microsoft.com/office/powerpoint/2010/main" val="3333573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562476"/>
            <a:ext cx="9144000" cy="4018547"/>
          </a:xfrm>
        </p:spPr>
        <p:txBody>
          <a:bodyPr>
            <a:noAutofit/>
          </a:bodyPr>
          <a:lstStyle/>
          <a:p>
            <a:pPr algn="ctr"/>
            <a:r>
              <a:rPr lang="en-AU" sz="3000" u="sng" dirty="0">
                <a:latin typeface="Barlow Black" panose="00000A00000000000000" pitchFamily="2" charset="0"/>
                <a:cs typeface="Arial" panose="020B0604020202020204" pitchFamily="34" charset="0"/>
              </a:rPr>
              <a:t>All:</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For the kingdom,​</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the power and the glory are yours​</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now and for ever.</a:t>
            </a:r>
            <a:endParaRPr lang="en-AU" sz="3000" dirty="0">
              <a:latin typeface="Barlow Black" panose="00000A00000000000000" pitchFamily="2" charset="0"/>
            </a:endParaRPr>
          </a:p>
        </p:txBody>
      </p:sp>
    </p:spTree>
    <p:extLst>
      <p:ext uri="{BB962C8B-B14F-4D97-AF65-F5344CB8AC3E}">
        <p14:creationId xmlns:p14="http://schemas.microsoft.com/office/powerpoint/2010/main" val="25742213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293427" y="869551"/>
            <a:ext cx="8407022" cy="4018547"/>
          </a:xfrm>
        </p:spPr>
        <p:txBody>
          <a:bodyPr>
            <a:noAutofit/>
          </a:bodyPr>
          <a:lstStyle/>
          <a:p>
            <a:r>
              <a:rPr lang="en-AU" sz="2200" dirty="0">
                <a:latin typeface="Barlow Black" panose="00000A00000000000000" pitchFamily="2" charset="0"/>
                <a:cs typeface="Arial" panose="020B0604020202020204" pitchFamily="34" charset="0"/>
              </a:rPr>
              <a:t>Presider: </a:t>
            </a:r>
            <a:r>
              <a:rPr lang="en-AU" sz="2200" dirty="0">
                <a:latin typeface="Barlow" panose="00000500000000000000" pitchFamily="2" charset="0"/>
                <a:cs typeface="Arial" panose="020B0604020202020204" pitchFamily="34" charset="0"/>
              </a:rPr>
              <a:t>Lord Jesus Christ, who said to your Apostles: Peace I leave you, my peace I give you, look not on our sins but on the faith of your Church, and graciously grant her peace and unity in accordance with your will. Who live and reign for ever and ever.​</a:t>
            </a:r>
            <a:br>
              <a:rPr lang="en-AU" sz="2200" dirty="0">
                <a:latin typeface="Barlow Black" panose="00000A00000000000000" pitchFamily="2" charset="0"/>
                <a:cs typeface="Arial" panose="020B0604020202020204" pitchFamily="34" charset="0"/>
              </a:rPr>
            </a:br>
            <a:br>
              <a:rPr lang="en-AU" sz="2200" dirty="0">
                <a:latin typeface="Barlow Black" panose="00000A00000000000000" pitchFamily="2" charset="0"/>
                <a:cs typeface="Arial" panose="020B0604020202020204" pitchFamily="34" charset="0"/>
              </a:rPr>
            </a:br>
            <a:r>
              <a:rPr lang="en-AU" sz="2200" dirty="0">
                <a:latin typeface="Barlow Black" panose="00000A00000000000000" pitchFamily="2" charset="0"/>
                <a:cs typeface="Arial" panose="020B0604020202020204" pitchFamily="34" charset="0"/>
              </a:rPr>
              <a:t>All:    Amen​</a:t>
            </a:r>
            <a:br>
              <a:rPr lang="en-AU" sz="2200" dirty="0">
                <a:latin typeface="Barlow Black" panose="00000A00000000000000" pitchFamily="2" charset="0"/>
                <a:cs typeface="Arial" panose="020B0604020202020204" pitchFamily="34" charset="0"/>
              </a:rPr>
            </a:br>
            <a:br>
              <a:rPr lang="en-AU" sz="2200" dirty="0">
                <a:latin typeface="Barlow Black" panose="00000A00000000000000" pitchFamily="2" charset="0"/>
                <a:cs typeface="Arial" panose="020B0604020202020204" pitchFamily="34" charset="0"/>
              </a:rPr>
            </a:br>
            <a:r>
              <a:rPr lang="en-AU" sz="2200" dirty="0">
                <a:latin typeface="Barlow Black" panose="00000A00000000000000" pitchFamily="2" charset="0"/>
                <a:cs typeface="Arial" panose="020B0604020202020204" pitchFamily="34" charset="0"/>
              </a:rPr>
              <a:t>Presider: </a:t>
            </a:r>
            <a:r>
              <a:rPr lang="en-AU" sz="2200" dirty="0">
                <a:latin typeface="Barlow" panose="00000500000000000000" pitchFamily="2" charset="0"/>
                <a:cs typeface="Arial" panose="020B0604020202020204" pitchFamily="34" charset="0"/>
              </a:rPr>
              <a:t>The peace of the Lord be with you always.​</a:t>
            </a:r>
            <a:br>
              <a:rPr lang="en-AU" sz="2200" dirty="0">
                <a:latin typeface="Barlow Black" panose="00000A00000000000000" pitchFamily="2" charset="0"/>
                <a:cs typeface="Arial" panose="020B0604020202020204" pitchFamily="34" charset="0"/>
              </a:rPr>
            </a:br>
            <a:br>
              <a:rPr lang="en-AU" sz="2200" dirty="0">
                <a:latin typeface="Barlow Black" panose="00000A00000000000000" pitchFamily="2" charset="0"/>
                <a:cs typeface="Arial" panose="020B0604020202020204" pitchFamily="34" charset="0"/>
              </a:rPr>
            </a:br>
            <a:r>
              <a:rPr lang="en-AU" sz="2200" dirty="0">
                <a:latin typeface="Barlow Black" panose="00000A00000000000000" pitchFamily="2" charset="0"/>
                <a:cs typeface="Arial" panose="020B0604020202020204" pitchFamily="34" charset="0"/>
              </a:rPr>
              <a:t>All:   And with your spirit.​</a:t>
            </a:r>
            <a:br>
              <a:rPr lang="en-AU" sz="2200" dirty="0">
                <a:latin typeface="Barlow Black" panose="00000A00000000000000" pitchFamily="2" charset="0"/>
                <a:cs typeface="Arial" panose="020B0604020202020204" pitchFamily="34" charset="0"/>
              </a:rPr>
            </a:br>
            <a:br>
              <a:rPr lang="en-AU" sz="2200" dirty="0">
                <a:latin typeface="Barlow Black" panose="00000A00000000000000" pitchFamily="2" charset="0"/>
                <a:cs typeface="Arial" panose="020B0604020202020204" pitchFamily="34" charset="0"/>
              </a:rPr>
            </a:br>
            <a:r>
              <a:rPr lang="en-AU" sz="2200" dirty="0">
                <a:latin typeface="Barlow Black" panose="00000A00000000000000" pitchFamily="2" charset="0"/>
                <a:cs typeface="Arial" panose="020B0604020202020204" pitchFamily="34" charset="0"/>
              </a:rPr>
              <a:t>Presider: </a:t>
            </a:r>
            <a:r>
              <a:rPr lang="en-AU" sz="2200" dirty="0">
                <a:latin typeface="Barlow" panose="00000500000000000000" pitchFamily="2" charset="0"/>
                <a:cs typeface="Arial" panose="020B0604020202020204" pitchFamily="34" charset="0"/>
              </a:rPr>
              <a:t>Let us offer each other the sign of peace.</a:t>
            </a:r>
            <a:endParaRPr lang="en-AU" sz="2200" dirty="0">
              <a:latin typeface="Barlow" panose="00000500000000000000" pitchFamily="2" charset="0"/>
            </a:endParaRPr>
          </a:p>
        </p:txBody>
      </p:sp>
      <p:sp>
        <p:nvSpPr>
          <p:cNvPr id="2" name="Title 1">
            <a:extLst>
              <a:ext uri="{FF2B5EF4-FFF2-40B4-BE49-F238E27FC236}">
                <a16:creationId xmlns:a16="http://schemas.microsoft.com/office/drawing/2014/main" id="{95964ACB-CDAB-63BB-9A32-1BC7A1B186FC}"/>
              </a:ext>
            </a:extLst>
          </p:cNvPr>
          <p:cNvSpPr txBox="1">
            <a:spLocks/>
          </p:cNvSpPr>
          <p:nvPr/>
        </p:nvSpPr>
        <p:spPr>
          <a:xfrm>
            <a:off x="293427" y="163772"/>
            <a:ext cx="3847817" cy="705779"/>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4100" b="1" dirty="0">
                <a:solidFill>
                  <a:srgbClr val="FFFFFF"/>
                </a:solidFill>
                <a:latin typeface="Barlow Black" panose="00000A00000000000000" pitchFamily="2" charset="0"/>
                <a:cs typeface="Andalus" pitchFamily="2" charset="-78"/>
              </a:rPr>
              <a:t>Sign of Peace</a:t>
            </a:r>
            <a:endParaRPr lang="en-AU" altLang="en-US" b="1" dirty="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31898390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B83CE3-9068-7855-8895-B558D79D1222}"/>
              </a:ext>
            </a:extLst>
          </p:cNvPr>
          <p:cNvPicPr>
            <a:picLocks noChangeAspect="1"/>
          </p:cNvPicPr>
          <p:nvPr/>
        </p:nvPicPr>
        <p:blipFill>
          <a:blip r:embed="rId2"/>
          <a:stretch>
            <a:fillRect/>
          </a:stretch>
        </p:blipFill>
        <p:spPr>
          <a:xfrm>
            <a:off x="1" y="-326065"/>
            <a:ext cx="9144000" cy="5652462"/>
          </a:xfrm>
          <a:prstGeom prst="rect">
            <a:avLst/>
          </a:prstGeom>
        </p:spPr>
      </p:pic>
      <p:sp>
        <p:nvSpPr>
          <p:cNvPr id="7" name="Rectangle 6">
            <a:extLst>
              <a:ext uri="{FF2B5EF4-FFF2-40B4-BE49-F238E27FC236}">
                <a16:creationId xmlns:a16="http://schemas.microsoft.com/office/drawing/2014/main" id="{04DAC04E-1FA1-3CEC-74F0-3EF415E3DC65}"/>
              </a:ext>
            </a:extLst>
          </p:cNvPr>
          <p:cNvSpPr/>
          <p:nvPr/>
        </p:nvSpPr>
        <p:spPr>
          <a:xfrm>
            <a:off x="1" y="-326061"/>
            <a:ext cx="9144000" cy="5652462"/>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4" name="Picture 3">
            <a:extLst>
              <a:ext uri="{FF2B5EF4-FFF2-40B4-BE49-F238E27FC236}">
                <a16:creationId xmlns:a16="http://schemas.microsoft.com/office/drawing/2014/main" id="{B3E8A12D-8F97-B9A8-7088-971A256BEF45}"/>
              </a:ext>
            </a:extLst>
          </p:cNvPr>
          <p:cNvPicPr>
            <a:picLocks noChangeAspect="1"/>
          </p:cNvPicPr>
          <p:nvPr/>
        </p:nvPicPr>
        <p:blipFill>
          <a:blip r:embed="rId3"/>
          <a:stretch>
            <a:fillRect/>
          </a:stretch>
        </p:blipFill>
        <p:spPr>
          <a:xfrm>
            <a:off x="721935" y="716782"/>
            <a:ext cx="1072613" cy="1229973"/>
          </a:xfrm>
          <a:prstGeom prst="rect">
            <a:avLst/>
          </a:prstGeom>
        </p:spPr>
      </p:pic>
      <p:sp>
        <p:nvSpPr>
          <p:cNvPr id="6" name="Title 1">
            <a:extLst>
              <a:ext uri="{FF2B5EF4-FFF2-40B4-BE49-F238E27FC236}">
                <a16:creationId xmlns:a16="http://schemas.microsoft.com/office/drawing/2014/main" id="{D0B863CB-24C0-D3FE-ACA1-135822D2FF2D}"/>
              </a:ext>
            </a:extLst>
          </p:cNvPr>
          <p:cNvSpPr txBox="1">
            <a:spLocks/>
          </p:cNvSpPr>
          <p:nvPr/>
        </p:nvSpPr>
        <p:spPr>
          <a:xfrm>
            <a:off x="628649" y="2808908"/>
            <a:ext cx="6526055" cy="2741789"/>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endParaRPr lang="en-US" sz="2500" b="1">
              <a:solidFill>
                <a:srgbClr val="FFFFFF"/>
              </a:solidFill>
            </a:endParaRPr>
          </a:p>
        </p:txBody>
      </p:sp>
      <p:sp>
        <p:nvSpPr>
          <p:cNvPr id="3" name="TextBox 2">
            <a:extLst>
              <a:ext uri="{FF2B5EF4-FFF2-40B4-BE49-F238E27FC236}">
                <a16:creationId xmlns:a16="http://schemas.microsoft.com/office/drawing/2014/main" id="{C6671D23-0983-ADF8-9F9B-3D752FA6B0C6}"/>
              </a:ext>
            </a:extLst>
          </p:cNvPr>
          <p:cNvSpPr txBox="1"/>
          <p:nvPr/>
        </p:nvSpPr>
        <p:spPr>
          <a:xfrm>
            <a:off x="628649" y="2073361"/>
            <a:ext cx="3636168" cy="1015663"/>
          </a:xfrm>
          <a:prstGeom prst="rect">
            <a:avLst/>
          </a:prstGeom>
          <a:noFill/>
        </p:spPr>
        <p:txBody>
          <a:bodyPr wrap="square" rtlCol="0">
            <a:spAutoFit/>
          </a:bodyPr>
          <a:lstStyle/>
          <a:p>
            <a:r>
              <a:rPr lang="en-AU" sz="4000" dirty="0">
                <a:latin typeface="Barlow Black" panose="00000A00000000000000" pitchFamily="2" charset="0"/>
              </a:rPr>
              <a:t>Sign of Peace</a:t>
            </a:r>
          </a:p>
          <a:p>
            <a:endParaRPr lang="en-AU" sz="2000" dirty="0">
              <a:latin typeface="Barlow Black" panose="00000A00000000000000" pitchFamily="2" charset="0"/>
            </a:endParaRPr>
          </a:p>
        </p:txBody>
      </p:sp>
    </p:spTree>
    <p:extLst>
      <p:ext uri="{BB962C8B-B14F-4D97-AF65-F5344CB8AC3E}">
        <p14:creationId xmlns:p14="http://schemas.microsoft.com/office/powerpoint/2010/main" val="17723288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562476"/>
            <a:ext cx="9144000" cy="4018547"/>
          </a:xfrm>
        </p:spPr>
        <p:txBody>
          <a:bodyPr>
            <a:noAutofit/>
          </a:bodyPr>
          <a:lstStyle/>
          <a:p>
            <a:pPr algn="ctr"/>
            <a:r>
              <a:rPr lang="en-AU" sz="3000" u="sng" dirty="0">
                <a:latin typeface="Barlow Black" panose="00000A00000000000000" pitchFamily="2" charset="0"/>
                <a:cs typeface="Arial" panose="020B0604020202020204" pitchFamily="34" charset="0"/>
              </a:rPr>
              <a:t>All: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Lamb of God, you take away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the sins of the world,​</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have mercy on us.​</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Lamb of God, you take away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the sins of the world,​</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have mercy on us.​</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Lamb of God, you take away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the sins of the world,​</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grant us peace.</a:t>
            </a:r>
            <a:endParaRPr lang="en-AU" sz="3000" dirty="0">
              <a:latin typeface="Barlow Black" panose="00000A00000000000000" pitchFamily="2" charset="0"/>
            </a:endParaRPr>
          </a:p>
        </p:txBody>
      </p:sp>
    </p:spTree>
    <p:extLst>
      <p:ext uri="{BB962C8B-B14F-4D97-AF65-F5344CB8AC3E}">
        <p14:creationId xmlns:p14="http://schemas.microsoft.com/office/powerpoint/2010/main" val="2392268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8017F01-DE30-4E47-BFC0-37F68D800C1E}"/>
              </a:ext>
            </a:extLst>
          </p:cNvPr>
          <p:cNvSpPr>
            <a:spLocks noGrp="1"/>
          </p:cNvSpPr>
          <p:nvPr>
            <p:ph type="title"/>
          </p:nvPr>
        </p:nvSpPr>
        <p:spPr>
          <a:xfrm>
            <a:off x="0" y="513239"/>
            <a:ext cx="9144000" cy="4018547"/>
          </a:xfrm>
        </p:spPr>
        <p:txBody>
          <a:bodyPr>
            <a:noAutofit/>
          </a:bodyPr>
          <a:lstStyle/>
          <a:p>
            <a:pPr algn="ctr"/>
            <a:r>
              <a:rPr lang="en-AU" sz="3000" u="sng" dirty="0">
                <a:latin typeface="Barlow Black" panose="00000A00000000000000" pitchFamily="2" charset="0"/>
                <a:cs typeface="Arial" panose="020B0604020202020204" pitchFamily="34" charset="0"/>
              </a:rPr>
              <a:t>All:</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Lord, I am not worthy​</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that you should enter under my roof,​</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but only say the word	​</a:t>
            </a:r>
            <a:br>
              <a:rPr lang="en-AU" sz="3000" dirty="0">
                <a:latin typeface="Barlow Black" panose="00000A00000000000000" pitchFamily="2" charset="0"/>
                <a:cs typeface="Arial" panose="020B0604020202020204" pitchFamily="34" charset="0"/>
              </a:rPr>
            </a:br>
            <a:r>
              <a:rPr lang="en-AU" sz="3000" dirty="0">
                <a:latin typeface="Barlow Black" panose="00000A00000000000000" pitchFamily="2" charset="0"/>
                <a:cs typeface="Arial" panose="020B0604020202020204" pitchFamily="34" charset="0"/>
              </a:rPr>
              <a:t>and my soul shall be healed.</a:t>
            </a:r>
            <a:endParaRPr lang="en-AU" sz="3000" dirty="0">
              <a:latin typeface="Barlow Black" panose="00000A00000000000000" pitchFamily="2" charset="0"/>
            </a:endParaRPr>
          </a:p>
        </p:txBody>
      </p:sp>
    </p:spTree>
    <p:extLst>
      <p:ext uri="{BB962C8B-B14F-4D97-AF65-F5344CB8AC3E}">
        <p14:creationId xmlns:p14="http://schemas.microsoft.com/office/powerpoint/2010/main" val="501139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9A9E7-E564-F4A0-C456-D3FD3BB8D72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A3885F6-FC44-B321-2201-57AE4DB79E9D}"/>
              </a:ext>
            </a:extLst>
          </p:cNvPr>
          <p:cNvPicPr>
            <a:picLocks noChangeAspect="1"/>
          </p:cNvPicPr>
          <p:nvPr/>
        </p:nvPicPr>
        <p:blipFill>
          <a:blip r:embed="rId2"/>
          <a:stretch>
            <a:fillRect/>
          </a:stretch>
        </p:blipFill>
        <p:spPr>
          <a:xfrm>
            <a:off x="721935" y="716782"/>
            <a:ext cx="1072613" cy="1229973"/>
          </a:xfrm>
          <a:prstGeom prst="rect">
            <a:avLst/>
          </a:prstGeom>
        </p:spPr>
      </p:pic>
      <p:sp>
        <p:nvSpPr>
          <p:cNvPr id="6" name="Title 1">
            <a:extLst>
              <a:ext uri="{FF2B5EF4-FFF2-40B4-BE49-F238E27FC236}">
                <a16:creationId xmlns:a16="http://schemas.microsoft.com/office/drawing/2014/main" id="{E6C96546-A076-2673-57B5-83E8A5DE41FD}"/>
              </a:ext>
            </a:extLst>
          </p:cNvPr>
          <p:cNvSpPr txBox="1">
            <a:spLocks/>
          </p:cNvSpPr>
          <p:nvPr/>
        </p:nvSpPr>
        <p:spPr>
          <a:xfrm>
            <a:off x="628649" y="2808908"/>
            <a:ext cx="6526055" cy="2741789"/>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endParaRPr lang="en-US" sz="2500" b="1">
              <a:solidFill>
                <a:srgbClr val="FFFFFF"/>
              </a:solidFill>
            </a:endParaRPr>
          </a:p>
        </p:txBody>
      </p:sp>
      <p:sp>
        <p:nvSpPr>
          <p:cNvPr id="3" name="TextBox 2">
            <a:extLst>
              <a:ext uri="{FF2B5EF4-FFF2-40B4-BE49-F238E27FC236}">
                <a16:creationId xmlns:a16="http://schemas.microsoft.com/office/drawing/2014/main" id="{14EA09FB-8CF1-2405-B74F-42AF201918AC}"/>
              </a:ext>
            </a:extLst>
          </p:cNvPr>
          <p:cNvSpPr txBox="1"/>
          <p:nvPr/>
        </p:nvSpPr>
        <p:spPr>
          <a:xfrm>
            <a:off x="628649" y="2073361"/>
            <a:ext cx="4387234" cy="1631216"/>
          </a:xfrm>
          <a:prstGeom prst="rect">
            <a:avLst/>
          </a:prstGeom>
          <a:noFill/>
        </p:spPr>
        <p:txBody>
          <a:bodyPr wrap="square" rtlCol="0">
            <a:spAutoFit/>
          </a:bodyPr>
          <a:lstStyle/>
          <a:p>
            <a:r>
              <a:rPr lang="en-AU" sz="4000" dirty="0">
                <a:latin typeface="Barlow Black" panose="00000A00000000000000" pitchFamily="2" charset="0"/>
              </a:rPr>
              <a:t>Communion Song</a:t>
            </a:r>
          </a:p>
          <a:p>
            <a:endParaRPr lang="en-AU" sz="2000" dirty="0">
              <a:latin typeface="Barlow Black" panose="00000A00000000000000" pitchFamily="2" charset="0"/>
            </a:endParaRPr>
          </a:p>
          <a:p>
            <a:r>
              <a:rPr lang="en-AU" sz="2000" dirty="0">
                <a:latin typeface="Barlow Black" panose="00000A00000000000000" pitchFamily="2" charset="0"/>
              </a:rPr>
              <a:t>Suggested song: Bigger Table</a:t>
            </a:r>
          </a:p>
          <a:p>
            <a:r>
              <a:rPr lang="en-AU" sz="2000" dirty="0">
                <a:latin typeface="Barlow Black" panose="00000A00000000000000" pitchFamily="2" charset="0"/>
              </a:rPr>
              <a:t>By Matt Maher</a:t>
            </a:r>
          </a:p>
        </p:txBody>
      </p:sp>
      <p:pic>
        <p:nvPicPr>
          <p:cNvPr id="5" name="Picture 4">
            <a:extLst>
              <a:ext uri="{FF2B5EF4-FFF2-40B4-BE49-F238E27FC236}">
                <a16:creationId xmlns:a16="http://schemas.microsoft.com/office/drawing/2014/main" id="{4EDDBBFA-2170-D392-235C-BBCE6587F75F}"/>
              </a:ext>
            </a:extLst>
          </p:cNvPr>
          <p:cNvPicPr>
            <a:picLocks noChangeAspect="1"/>
          </p:cNvPicPr>
          <p:nvPr/>
        </p:nvPicPr>
        <p:blipFill>
          <a:blip r:embed="rId3" cstate="screen">
            <a:extLst>
              <a:ext uri="{28A0092B-C50C-407E-A947-70E740481C1C}">
                <a14:useLocalDpi xmlns:a14="http://schemas.microsoft.com/office/drawing/2010/main"/>
              </a:ext>
            </a:extLst>
          </a:blip>
          <a:srcRect l="12416"/>
          <a:stretch>
            <a:fillRect/>
          </a:stretch>
        </p:blipFill>
        <p:spPr>
          <a:xfrm>
            <a:off x="4840356" y="0"/>
            <a:ext cx="4504910" cy="5143500"/>
          </a:xfrm>
          <a:prstGeom prst="rect">
            <a:avLst/>
          </a:prstGeom>
        </p:spPr>
      </p:pic>
      <p:sp>
        <p:nvSpPr>
          <p:cNvPr id="7" name="Rectangle 6">
            <a:extLst>
              <a:ext uri="{FF2B5EF4-FFF2-40B4-BE49-F238E27FC236}">
                <a16:creationId xmlns:a16="http://schemas.microsoft.com/office/drawing/2014/main" id="{6D49B550-5874-45DC-961A-B4D4193041DE}"/>
              </a:ext>
            </a:extLst>
          </p:cNvPr>
          <p:cNvSpPr/>
          <p:nvPr/>
        </p:nvSpPr>
        <p:spPr>
          <a:xfrm>
            <a:off x="4840354" y="1"/>
            <a:ext cx="4504911" cy="5143500"/>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3119072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47ECAD-A298-E27A-D57D-925DFF036E53}"/>
              </a:ext>
            </a:extLst>
          </p:cNvPr>
          <p:cNvPicPr>
            <a:picLocks noChangeAspect="1"/>
          </p:cNvPicPr>
          <p:nvPr/>
        </p:nvPicPr>
        <p:blipFill>
          <a:blip r:embed="rId2"/>
          <a:stretch>
            <a:fillRect/>
          </a:stretch>
        </p:blipFill>
        <p:spPr>
          <a:xfrm>
            <a:off x="0" y="0"/>
            <a:ext cx="9144000" cy="5588678"/>
          </a:xfrm>
          <a:prstGeom prst="rect">
            <a:avLst/>
          </a:prstGeom>
        </p:spPr>
      </p:pic>
      <p:sp>
        <p:nvSpPr>
          <p:cNvPr id="4" name="Rectangle 3">
            <a:extLst>
              <a:ext uri="{FF2B5EF4-FFF2-40B4-BE49-F238E27FC236}">
                <a16:creationId xmlns:a16="http://schemas.microsoft.com/office/drawing/2014/main" id="{39DBF539-F30F-8151-D404-8496282AF9D6}"/>
              </a:ext>
            </a:extLst>
          </p:cNvPr>
          <p:cNvSpPr/>
          <p:nvPr/>
        </p:nvSpPr>
        <p:spPr>
          <a:xfrm>
            <a:off x="1" y="0"/>
            <a:ext cx="9144000" cy="5588678"/>
          </a:xfrm>
          <a:prstGeom prst="rect">
            <a:avLst/>
          </a:prstGeom>
          <a:solidFill>
            <a:srgbClr val="E31851">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Title 1">
            <a:extLst>
              <a:ext uri="{FF2B5EF4-FFF2-40B4-BE49-F238E27FC236}">
                <a16:creationId xmlns:a16="http://schemas.microsoft.com/office/drawing/2014/main" id="{C8693F50-ECDA-9644-B741-26FF8A214B2F}"/>
              </a:ext>
            </a:extLst>
          </p:cNvPr>
          <p:cNvSpPr txBox="1">
            <a:spLocks/>
          </p:cNvSpPr>
          <p:nvPr/>
        </p:nvSpPr>
        <p:spPr>
          <a:xfrm>
            <a:off x="628649" y="2235435"/>
            <a:ext cx="2994315" cy="1790700"/>
          </a:xfrm>
          <a:prstGeom prst="rect">
            <a:avLst/>
          </a:prstGeom>
        </p:spPr>
        <p:txBody>
          <a:bodyPr vert="horz" lIns="91440" tIns="45720" rIns="91440" bIns="45720" rtlCol="0" anchor="b">
            <a:normAutofit fontScale="97500"/>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AU" sz="4100" b="1" dirty="0">
                <a:solidFill>
                  <a:srgbClr val="FFFFFF"/>
                </a:solidFill>
                <a:latin typeface="Barlow Black" panose="00000A00000000000000" pitchFamily="2" charset="0"/>
                <a:cs typeface="Andalus" pitchFamily="2" charset="-78"/>
              </a:rPr>
              <a:t>Prayer after Communion</a:t>
            </a:r>
            <a:br>
              <a:rPr lang="en-AU" sz="5400" dirty="0">
                <a:solidFill>
                  <a:srgbClr val="FFFFFF"/>
                </a:solidFill>
                <a:latin typeface="Century Gothic" panose="020B0502020202020204" pitchFamily="34" charset="0"/>
                <a:cs typeface="Andalus" pitchFamily="2" charset="-78"/>
              </a:rPr>
            </a:br>
            <a:endParaRPr lang="en-AU" altLang="en-US" b="1" dirty="0">
              <a:solidFill>
                <a:srgbClr val="FFFFFF"/>
              </a:solidFill>
              <a:latin typeface="Century Gothic" panose="020B0502020202020204" pitchFamily="34" charset="0"/>
            </a:endParaRPr>
          </a:p>
        </p:txBody>
      </p:sp>
      <p:pic>
        <p:nvPicPr>
          <p:cNvPr id="7" name="Picture 6">
            <a:extLst>
              <a:ext uri="{FF2B5EF4-FFF2-40B4-BE49-F238E27FC236}">
                <a16:creationId xmlns:a16="http://schemas.microsoft.com/office/drawing/2014/main" id="{50AE6ABF-C842-394B-BDDF-BCF6373680A3}"/>
              </a:ext>
            </a:extLst>
          </p:cNvPr>
          <p:cNvPicPr>
            <a:picLocks noChangeAspect="1"/>
          </p:cNvPicPr>
          <p:nvPr/>
        </p:nvPicPr>
        <p:blipFill>
          <a:blip r:embed="rId3"/>
          <a:stretch>
            <a:fillRect/>
          </a:stretch>
        </p:blipFill>
        <p:spPr>
          <a:xfrm>
            <a:off x="721935" y="963697"/>
            <a:ext cx="1072613" cy="1229973"/>
          </a:xfrm>
          <a:prstGeom prst="rect">
            <a:avLst/>
          </a:prstGeom>
        </p:spPr>
      </p:pic>
    </p:spTree>
    <p:extLst>
      <p:ext uri="{BB962C8B-B14F-4D97-AF65-F5344CB8AC3E}">
        <p14:creationId xmlns:p14="http://schemas.microsoft.com/office/powerpoint/2010/main" val="36292965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37036-A4A4-9DD2-D9CC-5F31C3803BD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B39621F-D1EA-EC89-3046-91664E123399}"/>
              </a:ext>
            </a:extLst>
          </p:cNvPr>
          <p:cNvSpPr>
            <a:spLocks noGrp="1"/>
          </p:cNvSpPr>
          <p:nvPr>
            <p:ph type="title"/>
          </p:nvPr>
        </p:nvSpPr>
        <p:spPr>
          <a:xfrm>
            <a:off x="568169" y="912734"/>
            <a:ext cx="8362765" cy="4018547"/>
          </a:xfrm>
        </p:spPr>
        <p:txBody>
          <a:bodyPr>
            <a:noAutofit/>
          </a:bodyPr>
          <a:lstStyle/>
          <a:p>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Presider: </a:t>
            </a:r>
            <a:r>
              <a:rPr lang="en-AU" sz="3200" dirty="0">
                <a:latin typeface="Barlow" panose="00000500000000000000" pitchFamily="2" charset="0"/>
                <a:cs typeface="Arial" panose="020B0604020202020204" pitchFamily="34" charset="0"/>
              </a:rPr>
              <a:t>Let us pray … </a:t>
            </a:r>
            <a:br>
              <a:rPr lang="en-AU" sz="3200" dirty="0">
                <a:latin typeface="Barlow" panose="00000500000000000000" pitchFamily="2" charset="0"/>
                <a:cs typeface="Arial" panose="020B0604020202020204" pitchFamily="34" charset="0"/>
              </a:rPr>
            </a:br>
            <a:r>
              <a:rPr lang="en-AU" sz="3200" dirty="0">
                <a:latin typeface="Barlow" panose="00000500000000000000" pitchFamily="2" charset="0"/>
                <a:cs typeface="Arial" panose="020B0604020202020204" pitchFamily="34" charset="0"/>
              </a:rPr>
              <a:t>Through Christ our Lord</a:t>
            </a:r>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All:   Amen</a:t>
            </a:r>
            <a:br>
              <a:rPr lang="en-AU" sz="3200" dirty="0">
                <a:latin typeface="Barlow Black" panose="00000A00000000000000" pitchFamily="2" charset="0"/>
                <a:cs typeface="Arial" panose="020B0604020202020204" pitchFamily="34" charset="0"/>
              </a:rPr>
            </a:b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668F18AA-2AD5-6DC7-E1C8-53C7F1D7A287}"/>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1B21403B-6341-E918-79AD-C16023060669}"/>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Prayer after Communion</a:t>
            </a:r>
          </a:p>
        </p:txBody>
      </p:sp>
    </p:spTree>
    <p:extLst>
      <p:ext uri="{BB962C8B-B14F-4D97-AF65-F5344CB8AC3E}">
        <p14:creationId xmlns:p14="http://schemas.microsoft.com/office/powerpoint/2010/main" val="3166879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84A24-D3C6-9241-384A-316E3E7C561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FCC0D4F-3517-48C4-0404-F3F4A3D8EF15}"/>
              </a:ext>
            </a:extLst>
          </p:cNvPr>
          <p:cNvSpPr>
            <a:spLocks noGrp="1"/>
          </p:cNvSpPr>
          <p:nvPr>
            <p:ph type="title"/>
          </p:nvPr>
        </p:nvSpPr>
        <p:spPr>
          <a:xfrm>
            <a:off x="568169" y="912734"/>
            <a:ext cx="8362765" cy="4018547"/>
          </a:xfrm>
        </p:spPr>
        <p:txBody>
          <a:bodyPr>
            <a:noAutofit/>
          </a:bodyPr>
          <a:lstStyle/>
          <a:p>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Presider: </a:t>
            </a:r>
            <a:r>
              <a:rPr lang="en-AU" sz="3200" dirty="0">
                <a:latin typeface="Barlow" panose="00000500000000000000" pitchFamily="2" charset="0"/>
                <a:cs typeface="Arial" panose="020B0604020202020204" pitchFamily="34" charset="0"/>
              </a:rPr>
              <a:t>The Lord be with you.</a:t>
            </a:r>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All:   And with your spirit.</a:t>
            </a:r>
            <a:br>
              <a:rPr lang="en-AU" sz="3200" dirty="0">
                <a:latin typeface="Barlow Black" panose="00000A00000000000000" pitchFamily="2" charset="0"/>
                <a:cs typeface="Arial" panose="020B0604020202020204" pitchFamily="34" charset="0"/>
              </a:rPr>
            </a:b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BF25B186-F224-3927-2F1D-55E7EB60E349}"/>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7D55851D-7D0A-EF3D-D3D7-068CAFC23002}"/>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Concluding Rites</a:t>
            </a:r>
          </a:p>
        </p:txBody>
      </p:sp>
    </p:spTree>
    <p:extLst>
      <p:ext uri="{BB962C8B-B14F-4D97-AF65-F5344CB8AC3E}">
        <p14:creationId xmlns:p14="http://schemas.microsoft.com/office/powerpoint/2010/main" val="19538379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066D7-967E-587F-6B63-0A2D85D38DF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61FCF5D-491A-A586-23FF-1FA37A207AD2}"/>
              </a:ext>
            </a:extLst>
          </p:cNvPr>
          <p:cNvSpPr>
            <a:spLocks noGrp="1"/>
          </p:cNvSpPr>
          <p:nvPr>
            <p:ph type="title"/>
          </p:nvPr>
        </p:nvSpPr>
        <p:spPr>
          <a:xfrm>
            <a:off x="568169" y="912734"/>
            <a:ext cx="8362765" cy="4018547"/>
          </a:xfrm>
        </p:spPr>
        <p:txBody>
          <a:bodyPr>
            <a:noAutofit/>
          </a:bodyPr>
          <a:lstStyle/>
          <a:p>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Presider: </a:t>
            </a:r>
            <a:r>
              <a:rPr lang="en-AU" sz="3200" dirty="0">
                <a:latin typeface="Barlow" panose="00000500000000000000" pitchFamily="2" charset="0"/>
                <a:cs typeface="Arial" panose="020B0604020202020204" pitchFamily="34" charset="0"/>
              </a:rPr>
              <a:t>Bow your heads and pray for Christ’s blessing. In Christ …</a:t>
            </a:r>
            <a:br>
              <a:rPr lang="en-AU" sz="3200" dirty="0">
                <a:latin typeface="Barlow" panose="00000500000000000000" pitchFamily="2" charset="0"/>
                <a:cs typeface="Arial" panose="020B0604020202020204" pitchFamily="34" charset="0"/>
              </a:rPr>
            </a:br>
            <a:br>
              <a:rPr lang="en-AU" sz="3200" dirty="0">
                <a:latin typeface="Barlow" panose="000005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All: Amen.</a:t>
            </a:r>
            <a:br>
              <a:rPr lang="en-AU" sz="3200" dirty="0">
                <a:latin typeface="Barlow Black" panose="00000A00000000000000" pitchFamily="2" charset="0"/>
                <a:cs typeface="Arial" panose="020B0604020202020204" pitchFamily="34" charset="0"/>
              </a:rPr>
            </a:b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5CC0A8AB-8B76-2B35-1AE4-FD253C13704F}"/>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633FEE67-E961-57DF-BD2B-A5A296A36687}"/>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Concluding Rites</a:t>
            </a:r>
          </a:p>
        </p:txBody>
      </p:sp>
    </p:spTree>
    <p:extLst>
      <p:ext uri="{BB962C8B-B14F-4D97-AF65-F5344CB8AC3E}">
        <p14:creationId xmlns:p14="http://schemas.microsoft.com/office/powerpoint/2010/main" val="1093228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FFDD3-5950-F04F-290D-453801C8A70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F90641B-84D0-3631-6E09-CF8AE7001090}"/>
              </a:ext>
            </a:extLst>
          </p:cNvPr>
          <p:cNvSpPr>
            <a:spLocks noGrp="1"/>
          </p:cNvSpPr>
          <p:nvPr>
            <p:ph type="title"/>
          </p:nvPr>
        </p:nvSpPr>
        <p:spPr>
          <a:xfrm>
            <a:off x="568169" y="912734"/>
            <a:ext cx="8362765" cy="4018547"/>
          </a:xfrm>
        </p:spPr>
        <p:txBody>
          <a:bodyPr>
            <a:noAutofit/>
          </a:bodyPr>
          <a:lstStyle/>
          <a:p>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Presider: </a:t>
            </a:r>
            <a:r>
              <a:rPr lang="en-AU" sz="3200" dirty="0">
                <a:latin typeface="Barlow" panose="00000500000000000000" pitchFamily="2" charset="0"/>
                <a:cs typeface="Arial" panose="020B0604020202020204" pitchFamily="34" charset="0"/>
              </a:rPr>
              <a:t>The Lord Jesus promised to be with his Church …</a:t>
            </a:r>
            <a:br>
              <a:rPr lang="en-AU" sz="3200" dirty="0">
                <a:latin typeface="Barlow" panose="00000500000000000000" pitchFamily="2" charset="0"/>
                <a:cs typeface="Arial" panose="020B0604020202020204" pitchFamily="34" charset="0"/>
              </a:rPr>
            </a:br>
            <a:br>
              <a:rPr lang="en-AU" sz="3200" dirty="0">
                <a:latin typeface="Barlow" panose="000005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All: Amen.</a:t>
            </a:r>
            <a:br>
              <a:rPr lang="en-AU" sz="3200" dirty="0">
                <a:latin typeface="Barlow Black" panose="00000A00000000000000" pitchFamily="2" charset="0"/>
                <a:cs typeface="Arial" panose="020B0604020202020204" pitchFamily="34" charset="0"/>
              </a:rPr>
            </a:b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0FCFB6AE-CF0A-590D-1392-67C8B91DCE87}"/>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8646D42C-0D74-BB3D-724A-262D54655724}"/>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Concluding Rites</a:t>
            </a:r>
          </a:p>
        </p:txBody>
      </p:sp>
    </p:spTree>
    <p:extLst>
      <p:ext uri="{BB962C8B-B14F-4D97-AF65-F5344CB8AC3E}">
        <p14:creationId xmlns:p14="http://schemas.microsoft.com/office/powerpoint/2010/main" val="659968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FD929-7327-93C6-1331-7C394F69FD3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750835F-A837-241F-80C9-771D626474A2}"/>
              </a:ext>
            </a:extLst>
          </p:cNvPr>
          <p:cNvSpPr>
            <a:spLocks noGrp="1"/>
          </p:cNvSpPr>
          <p:nvPr>
            <p:ph type="title"/>
          </p:nvPr>
        </p:nvSpPr>
        <p:spPr>
          <a:xfrm>
            <a:off x="568169" y="912734"/>
            <a:ext cx="8362765" cy="4018547"/>
          </a:xfrm>
        </p:spPr>
        <p:txBody>
          <a:bodyPr>
            <a:noAutofit/>
          </a:bodyPr>
          <a:lstStyle/>
          <a:p>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Presider: </a:t>
            </a:r>
            <a:r>
              <a:rPr lang="en-AU" sz="3200" dirty="0">
                <a:latin typeface="Barlow" panose="00000500000000000000" pitchFamily="2" charset="0"/>
                <a:cs typeface="Arial" panose="020B0604020202020204" pitchFamily="34" charset="0"/>
              </a:rPr>
              <a:t>May the Spirit of the Lord be with you …</a:t>
            </a:r>
            <a:br>
              <a:rPr lang="en-AU" sz="3200" dirty="0">
                <a:latin typeface="Barlow" panose="00000500000000000000" pitchFamily="2" charset="0"/>
                <a:cs typeface="Arial" panose="020B0604020202020204" pitchFamily="34" charset="0"/>
              </a:rPr>
            </a:br>
            <a:br>
              <a:rPr lang="en-AU" sz="3200" dirty="0">
                <a:latin typeface="Barlow" panose="000005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All: Amen.</a:t>
            </a:r>
            <a:br>
              <a:rPr lang="en-AU" sz="3200" dirty="0">
                <a:latin typeface="Barlow Black" panose="00000A00000000000000" pitchFamily="2" charset="0"/>
                <a:cs typeface="Arial" panose="020B0604020202020204" pitchFamily="34" charset="0"/>
              </a:rPr>
            </a:b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7E7ACA69-F05F-14B5-1EDE-0D552BE912CB}"/>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4E692E0E-332E-3029-3B30-4856BF0622C9}"/>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Concluding Rites</a:t>
            </a:r>
          </a:p>
        </p:txBody>
      </p:sp>
    </p:spTree>
    <p:extLst>
      <p:ext uri="{BB962C8B-B14F-4D97-AF65-F5344CB8AC3E}">
        <p14:creationId xmlns:p14="http://schemas.microsoft.com/office/powerpoint/2010/main" val="1535818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53748-7D8B-B2D2-EAA1-7FBE4CE60F5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FF4BF57-64B2-C94C-DDE8-7292DEEFB39D}"/>
              </a:ext>
            </a:extLst>
          </p:cNvPr>
          <p:cNvSpPr>
            <a:spLocks noGrp="1"/>
          </p:cNvSpPr>
          <p:nvPr>
            <p:ph type="title"/>
          </p:nvPr>
        </p:nvSpPr>
        <p:spPr>
          <a:xfrm>
            <a:off x="568169" y="912734"/>
            <a:ext cx="8362765" cy="4018547"/>
          </a:xfrm>
        </p:spPr>
        <p:txBody>
          <a:bodyPr>
            <a:noAutofit/>
          </a:bodyPr>
          <a:lstStyle/>
          <a:p>
            <a:br>
              <a:rPr lang="en-AU" sz="3200" dirty="0">
                <a:latin typeface="Barlow Black" panose="00000A00000000000000" pitchFamily="2" charset="0"/>
                <a:cs typeface="Arial" panose="020B0604020202020204" pitchFamily="34" charset="0"/>
              </a:rPr>
            </a:br>
            <a:br>
              <a:rPr lang="en-AU" sz="3200" dirty="0">
                <a:latin typeface="Barlow Black" panose="00000A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Presider: </a:t>
            </a:r>
            <a:r>
              <a:rPr lang="en-AU" sz="3200" dirty="0">
                <a:latin typeface="Barlow" panose="00000500000000000000" pitchFamily="2" charset="0"/>
                <a:cs typeface="Arial" panose="020B0604020202020204" pitchFamily="34" charset="0"/>
              </a:rPr>
              <a:t>O God, you send us out as messengers of joy, peace and justice …</a:t>
            </a:r>
            <a:br>
              <a:rPr lang="en-AU" sz="3200" dirty="0">
                <a:latin typeface="Barlow" panose="00000500000000000000" pitchFamily="2" charset="0"/>
                <a:cs typeface="Arial" panose="020B0604020202020204" pitchFamily="34" charset="0"/>
              </a:rPr>
            </a:br>
            <a:br>
              <a:rPr lang="en-AU" sz="3200" dirty="0">
                <a:latin typeface="Barlow" panose="00000500000000000000" pitchFamily="2" charset="0"/>
                <a:cs typeface="Arial" panose="020B0604020202020204" pitchFamily="34" charset="0"/>
              </a:rPr>
            </a:br>
            <a:r>
              <a:rPr lang="en-AU" sz="3200" dirty="0">
                <a:latin typeface="Barlow Black" panose="00000A00000000000000" pitchFamily="2" charset="0"/>
                <a:cs typeface="Arial" panose="020B0604020202020204" pitchFamily="34" charset="0"/>
              </a:rPr>
              <a:t>All: Amen.</a:t>
            </a:r>
            <a:br>
              <a:rPr lang="en-AU" sz="3200" dirty="0">
                <a:latin typeface="Barlow Black" panose="00000A00000000000000" pitchFamily="2" charset="0"/>
                <a:cs typeface="Arial" panose="020B0604020202020204" pitchFamily="34" charset="0"/>
              </a:rPr>
            </a:br>
            <a:endParaRPr lang="en-AU" sz="3000" dirty="0">
              <a:latin typeface="Barlow Black" panose="00000A00000000000000" pitchFamily="2" charset="0"/>
            </a:endParaRPr>
          </a:p>
        </p:txBody>
      </p:sp>
      <p:pic>
        <p:nvPicPr>
          <p:cNvPr id="2" name="Picture 1">
            <a:extLst>
              <a:ext uri="{FF2B5EF4-FFF2-40B4-BE49-F238E27FC236}">
                <a16:creationId xmlns:a16="http://schemas.microsoft.com/office/drawing/2014/main" id="{88B667B3-27DD-A795-E1CB-360AE586D7D6}"/>
              </a:ext>
            </a:extLst>
          </p:cNvPr>
          <p:cNvPicPr>
            <a:picLocks noChangeAspect="1"/>
          </p:cNvPicPr>
          <p:nvPr/>
        </p:nvPicPr>
        <p:blipFill>
          <a:blip r:embed="rId2"/>
          <a:stretch>
            <a:fillRect/>
          </a:stretch>
        </p:blipFill>
        <p:spPr>
          <a:xfrm>
            <a:off x="642525" y="723948"/>
            <a:ext cx="1072613" cy="1229973"/>
          </a:xfrm>
          <a:prstGeom prst="rect">
            <a:avLst/>
          </a:prstGeom>
        </p:spPr>
      </p:pic>
      <p:sp>
        <p:nvSpPr>
          <p:cNvPr id="3" name="Title 1">
            <a:extLst>
              <a:ext uri="{FF2B5EF4-FFF2-40B4-BE49-F238E27FC236}">
                <a16:creationId xmlns:a16="http://schemas.microsoft.com/office/drawing/2014/main" id="{13337901-C535-4169-0494-D3436DA51229}"/>
              </a:ext>
            </a:extLst>
          </p:cNvPr>
          <p:cNvSpPr txBox="1">
            <a:spLocks/>
          </p:cNvSpPr>
          <p:nvPr/>
        </p:nvSpPr>
        <p:spPr>
          <a:xfrm>
            <a:off x="1841632" y="1224491"/>
            <a:ext cx="7302368" cy="62289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r>
              <a:rPr lang="en-AU" sz="4000" b="1" dirty="0">
                <a:latin typeface="Barlow Black" panose="00000A00000000000000" pitchFamily="2" charset="0"/>
              </a:rPr>
              <a:t>Dismissal</a:t>
            </a:r>
          </a:p>
        </p:txBody>
      </p:sp>
    </p:spTree>
    <p:extLst>
      <p:ext uri="{BB962C8B-B14F-4D97-AF65-F5344CB8AC3E}">
        <p14:creationId xmlns:p14="http://schemas.microsoft.com/office/powerpoint/2010/main" val="30251558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E8A12D-8F97-B9A8-7088-971A256BEF45}"/>
              </a:ext>
            </a:extLst>
          </p:cNvPr>
          <p:cNvPicPr>
            <a:picLocks noChangeAspect="1"/>
          </p:cNvPicPr>
          <p:nvPr/>
        </p:nvPicPr>
        <p:blipFill>
          <a:blip r:embed="rId2"/>
          <a:stretch>
            <a:fillRect/>
          </a:stretch>
        </p:blipFill>
        <p:spPr>
          <a:xfrm>
            <a:off x="713389" y="622778"/>
            <a:ext cx="1072613" cy="1229973"/>
          </a:xfrm>
          <a:prstGeom prst="rect">
            <a:avLst/>
          </a:prstGeom>
        </p:spPr>
      </p:pic>
      <p:sp>
        <p:nvSpPr>
          <p:cNvPr id="6" name="Title 1">
            <a:extLst>
              <a:ext uri="{FF2B5EF4-FFF2-40B4-BE49-F238E27FC236}">
                <a16:creationId xmlns:a16="http://schemas.microsoft.com/office/drawing/2014/main" id="{D0B863CB-24C0-D3FE-ACA1-135822D2FF2D}"/>
              </a:ext>
            </a:extLst>
          </p:cNvPr>
          <p:cNvSpPr txBox="1">
            <a:spLocks/>
          </p:cNvSpPr>
          <p:nvPr/>
        </p:nvSpPr>
        <p:spPr>
          <a:xfrm>
            <a:off x="628649" y="2808908"/>
            <a:ext cx="6526055" cy="2741789"/>
          </a:xfrm>
          <a:prstGeom prst="rect">
            <a:avLst/>
          </a:prstGeom>
        </p:spPr>
        <p:txBody>
          <a:bodyPr vert="horz" lIns="91440" tIns="45720" rIns="91440" bIns="45720" rtlCol="0" anchor="b">
            <a:normAutofit fontScale="97500"/>
          </a:bodyPr>
          <a:lstStyle>
            <a:lvl1pPr algn="ctr" defTabSz="685800" rtl="0" eaLnBrk="1" latinLnBrk="0" hangingPunct="1">
              <a:lnSpc>
                <a:spcPct val="90000"/>
              </a:lnSpc>
              <a:spcBef>
                <a:spcPct val="0"/>
              </a:spcBef>
              <a:buNone/>
              <a:defRPr sz="4500" kern="1200">
                <a:solidFill>
                  <a:schemeClr val="tx1"/>
                </a:solidFill>
                <a:latin typeface="Century Gothic" panose="020B0502020202020204" pitchFamily="34" charset="0"/>
                <a:ea typeface="+mj-ea"/>
                <a:cs typeface="+mj-cs"/>
              </a:defRPr>
            </a:lvl1pPr>
          </a:lstStyle>
          <a:p>
            <a:pPr algn="l"/>
            <a:endParaRPr lang="en-US" sz="2500" b="1">
              <a:solidFill>
                <a:srgbClr val="FFFFFF"/>
              </a:solidFill>
            </a:endParaRPr>
          </a:p>
        </p:txBody>
      </p:sp>
      <p:sp>
        <p:nvSpPr>
          <p:cNvPr id="3" name="TextBox 2">
            <a:extLst>
              <a:ext uri="{FF2B5EF4-FFF2-40B4-BE49-F238E27FC236}">
                <a16:creationId xmlns:a16="http://schemas.microsoft.com/office/drawing/2014/main" id="{C6671D23-0983-ADF8-9F9B-3D752FA6B0C6}"/>
              </a:ext>
            </a:extLst>
          </p:cNvPr>
          <p:cNvSpPr txBox="1"/>
          <p:nvPr/>
        </p:nvSpPr>
        <p:spPr>
          <a:xfrm>
            <a:off x="628649" y="1859610"/>
            <a:ext cx="4131358" cy="2462213"/>
          </a:xfrm>
          <a:prstGeom prst="rect">
            <a:avLst/>
          </a:prstGeom>
          <a:noFill/>
        </p:spPr>
        <p:txBody>
          <a:bodyPr wrap="square" rtlCol="0">
            <a:spAutoFit/>
          </a:bodyPr>
          <a:lstStyle/>
          <a:p>
            <a:r>
              <a:rPr lang="en-AU" sz="3200" dirty="0">
                <a:latin typeface="Barlow Black" panose="00000A00000000000000" pitchFamily="2" charset="0"/>
              </a:rPr>
              <a:t>Recessional </a:t>
            </a:r>
            <a:br>
              <a:rPr lang="en-AU" sz="3200" dirty="0">
                <a:latin typeface="Barlow Black" panose="00000A00000000000000" pitchFamily="2" charset="0"/>
              </a:rPr>
            </a:br>
            <a:r>
              <a:rPr lang="en-AU" sz="3200" dirty="0">
                <a:latin typeface="Barlow Black" panose="00000A00000000000000" pitchFamily="2" charset="0"/>
              </a:rPr>
              <a:t>Hymn</a:t>
            </a:r>
          </a:p>
          <a:p>
            <a:endParaRPr lang="en-AU" sz="2000" dirty="0">
              <a:latin typeface="Barlow Black" panose="00000A00000000000000" pitchFamily="2" charset="0"/>
            </a:endParaRPr>
          </a:p>
          <a:p>
            <a:r>
              <a:rPr lang="en-AU" sz="1400" dirty="0">
                <a:latin typeface="Barlow Black" panose="00000A00000000000000" pitchFamily="2" charset="0"/>
              </a:rPr>
              <a:t>Suggested for Primary Schools:  </a:t>
            </a:r>
            <a:br>
              <a:rPr lang="en-AU" sz="1400" dirty="0">
                <a:latin typeface="Barlow Black" panose="00000A00000000000000" pitchFamily="2" charset="0"/>
              </a:rPr>
            </a:br>
            <a:r>
              <a:rPr lang="en-AU" sz="1400" dirty="0">
                <a:latin typeface="Barlow Black" panose="00000A00000000000000" pitchFamily="2" charset="0"/>
              </a:rPr>
              <a:t>Hearts on Fire - Michael Mangan</a:t>
            </a:r>
            <a:br>
              <a:rPr lang="en-AU" sz="1400" dirty="0">
                <a:latin typeface="Barlow Black" panose="00000A00000000000000" pitchFamily="2" charset="0"/>
              </a:rPr>
            </a:br>
            <a:endParaRPr lang="en-AU" sz="1400" dirty="0">
              <a:latin typeface="Barlow Black" panose="00000A00000000000000" pitchFamily="2" charset="0"/>
            </a:endParaRPr>
          </a:p>
          <a:p>
            <a:r>
              <a:rPr lang="en-AU" sz="1400" dirty="0">
                <a:latin typeface="Barlow Black" panose="00000A00000000000000" pitchFamily="2" charset="0"/>
              </a:rPr>
              <a:t>Suggested for High Schools:</a:t>
            </a:r>
            <a:br>
              <a:rPr lang="en-AU" sz="1400" dirty="0">
                <a:latin typeface="Barlow Black" panose="00000A00000000000000" pitchFamily="2" charset="0"/>
              </a:rPr>
            </a:br>
            <a:r>
              <a:rPr lang="en-AU" sz="1400" dirty="0">
                <a:latin typeface="Barlow Black" panose="00000A00000000000000" pitchFamily="2" charset="0"/>
              </a:rPr>
              <a:t> Go out, Go Out - Curtis Stephan</a:t>
            </a:r>
          </a:p>
        </p:txBody>
      </p:sp>
      <p:pic>
        <p:nvPicPr>
          <p:cNvPr id="10" name="Picture 9">
            <a:extLst>
              <a:ext uri="{FF2B5EF4-FFF2-40B4-BE49-F238E27FC236}">
                <a16:creationId xmlns:a16="http://schemas.microsoft.com/office/drawing/2014/main" id="{37AD4C88-FC66-E1DD-E65D-828CD0FD707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492844" y="0"/>
            <a:ext cx="5651156" cy="5143500"/>
          </a:xfrm>
          <a:prstGeom prst="rect">
            <a:avLst/>
          </a:prstGeom>
        </p:spPr>
      </p:pic>
      <p:sp>
        <p:nvSpPr>
          <p:cNvPr id="13" name="Rectangle 12">
            <a:extLst>
              <a:ext uri="{FF2B5EF4-FFF2-40B4-BE49-F238E27FC236}">
                <a16:creationId xmlns:a16="http://schemas.microsoft.com/office/drawing/2014/main" id="{9656580B-5828-73E2-C55A-C63D7FF009F5}"/>
              </a:ext>
            </a:extLst>
          </p:cNvPr>
          <p:cNvSpPr/>
          <p:nvPr/>
        </p:nvSpPr>
        <p:spPr>
          <a:xfrm>
            <a:off x="3492844" y="1"/>
            <a:ext cx="5568778" cy="5143500"/>
          </a:xfrm>
          <a:prstGeom prst="rect">
            <a:avLst/>
          </a:prstGeom>
          <a:solidFill>
            <a:srgbClr val="E31851">
              <a:alpha val="1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20634916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9C829-8B30-C0E2-8141-AB3DFE4AA64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24E31F3-DA36-D497-0BB5-5063D11613BB}"/>
              </a:ext>
            </a:extLst>
          </p:cNvPr>
          <p:cNvSpPr/>
          <p:nvPr/>
        </p:nvSpPr>
        <p:spPr>
          <a:xfrm>
            <a:off x="0" y="0"/>
            <a:ext cx="9142856" cy="5143500"/>
          </a:xfrm>
          <a:prstGeom prst="rect">
            <a:avLst/>
          </a:prstGeom>
          <a:solidFill>
            <a:srgbClr val="E318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5" name="Picture 4">
            <a:extLst>
              <a:ext uri="{FF2B5EF4-FFF2-40B4-BE49-F238E27FC236}">
                <a16:creationId xmlns:a16="http://schemas.microsoft.com/office/drawing/2014/main" id="{5DC86EC5-DCBD-94AC-7415-447F12308E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08173" y="899782"/>
            <a:ext cx="4415692" cy="2874841"/>
          </a:xfrm>
          <a:prstGeom prst="rect">
            <a:avLst/>
          </a:prstGeom>
        </p:spPr>
      </p:pic>
      <p:pic>
        <p:nvPicPr>
          <p:cNvPr id="12" name="Picture 11">
            <a:extLst>
              <a:ext uri="{FF2B5EF4-FFF2-40B4-BE49-F238E27FC236}">
                <a16:creationId xmlns:a16="http://schemas.microsoft.com/office/drawing/2014/main" id="{BBA2FAAE-E6F1-B707-C01A-7043645C9B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230" y="3299871"/>
            <a:ext cx="3522371" cy="1887693"/>
          </a:xfrm>
          <a:prstGeom prst="rect">
            <a:avLst/>
          </a:prstGeom>
        </p:spPr>
      </p:pic>
      <p:pic>
        <p:nvPicPr>
          <p:cNvPr id="14" name="Picture 13">
            <a:extLst>
              <a:ext uri="{FF2B5EF4-FFF2-40B4-BE49-F238E27FC236}">
                <a16:creationId xmlns:a16="http://schemas.microsoft.com/office/drawing/2014/main" id="{992594A0-FF24-916A-AB65-3B581F36F0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6786" y="654850"/>
            <a:ext cx="1360912" cy="753473"/>
          </a:xfrm>
          <a:prstGeom prst="rect">
            <a:avLst/>
          </a:prstGeom>
        </p:spPr>
      </p:pic>
    </p:spTree>
    <p:extLst>
      <p:ext uri="{BB962C8B-B14F-4D97-AF65-F5344CB8AC3E}">
        <p14:creationId xmlns:p14="http://schemas.microsoft.com/office/powerpoint/2010/main" val="4486140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1617</TotalTime>
  <Words>1369</Words>
  <Application>Microsoft Office PowerPoint</Application>
  <PresentationFormat>On-screen Show (16:9)</PresentationFormat>
  <Paragraphs>107</Paragraphs>
  <Slides>52</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Aptos</vt:lpstr>
      <vt:lpstr>Arial</vt:lpstr>
      <vt:lpstr>Barlow</vt:lpstr>
      <vt:lpstr>Barlow Black</vt:lpstr>
      <vt:lpstr>Calibri</vt:lpstr>
      <vt:lpstr>Century Gothic</vt:lpstr>
      <vt:lpstr>Segoe UI</vt:lpstr>
      <vt:lpstr>Office Theme</vt:lpstr>
      <vt:lpstr>Welcome to the 2026 World Mission Mass</vt:lpstr>
      <vt:lpstr>PowerPoint Presentation</vt:lpstr>
      <vt:lpstr>Acknowledgement of Country</vt:lpstr>
      <vt:lpstr>Introducing Malawi</vt:lpstr>
      <vt:lpstr>PowerPoint Presentation</vt:lpstr>
      <vt:lpstr>PowerPoint Presentation</vt:lpstr>
      <vt:lpstr>PowerPoint Presentation</vt:lpstr>
      <vt:lpstr>PowerPoint Presentation</vt:lpstr>
      <vt:lpstr>PowerPoint Presentation</vt:lpstr>
      <vt:lpstr>PowerPoint Presentation</vt:lpstr>
      <vt:lpstr>Opening  Prayer  All: Amen  (Please be seated)</vt:lpstr>
      <vt:lpstr>PowerPoint Presentation</vt:lpstr>
      <vt:lpstr>A reading from  Isaiah 32: 15-18</vt:lpstr>
      <vt:lpstr>R: Justice shall flourish in God’s time, and fullness of peace for ever.</vt:lpstr>
      <vt:lpstr>PowerPoint Presentation</vt:lpstr>
      <vt:lpstr>PowerPoint Presentation</vt:lpstr>
      <vt:lpstr>PowerPoint Presentation</vt:lpstr>
      <vt:lpstr>PowerPoint Presentation</vt:lpstr>
      <vt:lpstr>Gospel Acclamation (Please stand)</vt:lpstr>
      <vt:lpstr>PowerPoint Presentation</vt:lpstr>
      <vt:lpstr>Gospel</vt:lpstr>
      <vt:lpstr>PowerPoint Presentation</vt:lpstr>
      <vt:lpstr>All: Lord Hear Our Prayer</vt:lpstr>
      <vt:lpstr>Liturgy of ​ the Eucharist​  </vt:lpstr>
      <vt:lpstr>PowerPoint Presentation</vt:lpstr>
      <vt:lpstr>Liturgy of ​ the Eucharist​  All: Blessed be God forever</vt:lpstr>
      <vt:lpstr>All: May the Lord accept the sacrifice ​ at your hands​ for the praise and glory of his name,​ for our good and the good of all ​ his holy Church.</vt:lpstr>
      <vt:lpstr>  Presider: Loving Creator…  All: Amen</vt:lpstr>
      <vt:lpstr>  Presider: The Lord be with you.  All: And with your Spirit.</vt:lpstr>
      <vt:lpstr>  Presider: Lift up your hearts.  All: We lift them up to the Lord.</vt:lpstr>
      <vt:lpstr>  Presider: Let us give thanks to the Lord our God.  All: It is right and just. (Clap three times)</vt:lpstr>
      <vt:lpstr>  </vt:lpstr>
      <vt:lpstr>All:​ Holy, Holy, Holy Lord, God of hosts.​ Heaven and earth are full, full of your glory.​ Hosanna in the highest. ​ Blessed is he who comes in the name of the Lord​ Hosanna in the highest. </vt:lpstr>
      <vt:lpstr>All:​ When we eat this bread and drink this cup​ We proclaim your death O Lord,​ Until you come again. </vt:lpstr>
      <vt:lpstr>Presider: Father, because you love us …  All: Amen</vt:lpstr>
      <vt:lpstr>PowerPoint Presentation</vt:lpstr>
      <vt:lpstr>All: Our Father, who art in heaven, hallowed be thy name; thy kingdom come, thy will be done on earth as it is in heaven. Give us this day our daily bread, And forgive us our trespasses, as we forgive those who trespass against us; and lead us not into temptation, but deliver us from evil.</vt:lpstr>
      <vt:lpstr>All: For the kingdom,​ the power and the glory are yours​ now and for ever.</vt:lpstr>
      <vt:lpstr>Presider: Lord Jesus Christ, who said to your Apostles: Peace I leave you, my peace I give you, look not on our sins but on the faith of your Church, and graciously grant her peace and unity in accordance with your will. Who live and reign for ever and ever.​  All:    Amen​  Presider: The peace of the Lord be with you always.​  All:   And with your spirit.​  Presider: Let us offer each other the sign of peace.</vt:lpstr>
      <vt:lpstr>PowerPoint Presentation</vt:lpstr>
      <vt:lpstr>All:  Lamb of God, you take away ​ the sins of the world,​ have mercy on us.​ Lamb of God, you take away ​ the sins of the world,​ have mercy on us.​ Lamb of God, you take away ​ the sins of the world,​ grant us peace.</vt:lpstr>
      <vt:lpstr>All: Lord, I am not worthy​ that you should enter under my roof,​ but only say the word ​ and my soul shall be healed.</vt:lpstr>
      <vt:lpstr>PowerPoint Presentation</vt:lpstr>
      <vt:lpstr>PowerPoint Presentation</vt:lpstr>
      <vt:lpstr>  Presider: Let us pray …  Through Christ our Lord  All:   Amen </vt:lpstr>
      <vt:lpstr>  Presider: The Lord be with you.  All:   And with your spirit. </vt:lpstr>
      <vt:lpstr>  Presider: Bow your heads and pray for Christ’s blessing. In Christ …  All: Amen. </vt:lpstr>
      <vt:lpstr>  Presider: The Lord Jesus promised to be with his Church …  All: Amen. </vt:lpstr>
      <vt:lpstr>  Presider: May the Spirit of the Lord be with you …  All: Amen. </vt:lpstr>
      <vt:lpstr>  Presider: O God, you send us out as messengers of joy, peace and justice …  All: Amen.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Can We  Keep from  Speaking?</dc:title>
  <dc:creator>Jodie Danh</dc:creator>
  <cp:lastModifiedBy>Bruna Correa</cp:lastModifiedBy>
  <cp:revision>27</cp:revision>
  <dcterms:created xsi:type="dcterms:W3CDTF">2021-06-30T06:57:19Z</dcterms:created>
  <dcterms:modified xsi:type="dcterms:W3CDTF">2026-08-04T00:20:44Z</dcterms:modified>
</cp:coreProperties>
</file>