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61" r:id="rId1"/>
  </p:sldMasterIdLst>
  <p:notesMasterIdLst>
    <p:notesMasterId r:id="rId43"/>
  </p:notesMasterIdLst>
  <p:sldIdLst>
    <p:sldId id="257" r:id="rId2"/>
    <p:sldId id="294" r:id="rId3"/>
    <p:sldId id="295" r:id="rId4"/>
    <p:sldId id="275" r:id="rId5"/>
    <p:sldId id="393" r:id="rId6"/>
    <p:sldId id="343" r:id="rId7"/>
    <p:sldId id="412" r:id="rId8"/>
    <p:sldId id="373" r:id="rId9"/>
    <p:sldId id="374" r:id="rId10"/>
    <p:sldId id="307" r:id="rId11"/>
    <p:sldId id="346" r:id="rId12"/>
    <p:sldId id="264" r:id="rId13"/>
    <p:sldId id="392" r:id="rId14"/>
    <p:sldId id="266" r:id="rId15"/>
    <p:sldId id="267" r:id="rId16"/>
    <p:sldId id="395" r:id="rId17"/>
    <p:sldId id="396" r:id="rId18"/>
    <p:sldId id="376" r:id="rId19"/>
    <p:sldId id="383" r:id="rId20"/>
    <p:sldId id="274" r:id="rId21"/>
    <p:sldId id="309" r:id="rId22"/>
    <p:sldId id="385" r:id="rId23"/>
    <p:sldId id="394" r:id="rId24"/>
    <p:sldId id="398" r:id="rId25"/>
    <p:sldId id="382" r:id="rId26"/>
    <p:sldId id="399" r:id="rId27"/>
    <p:sldId id="400" r:id="rId28"/>
    <p:sldId id="401" r:id="rId29"/>
    <p:sldId id="402" r:id="rId30"/>
    <p:sldId id="403" r:id="rId31"/>
    <p:sldId id="404" r:id="rId32"/>
    <p:sldId id="405" r:id="rId33"/>
    <p:sldId id="406" r:id="rId34"/>
    <p:sldId id="407" r:id="rId35"/>
    <p:sldId id="408" r:id="rId36"/>
    <p:sldId id="409" r:id="rId37"/>
    <p:sldId id="410" r:id="rId38"/>
    <p:sldId id="411" r:id="rId39"/>
    <p:sldId id="386" r:id="rId40"/>
    <p:sldId id="387" r:id="rId41"/>
    <p:sldId id="413" r:id="rId42"/>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E406234-9B6C-7CA2-BEF6-CB4058A08A6A}" name="Irene Baik" initials="IB" userId="S::ibaik@catholicmission.org.au::e06085bc-6887-47bb-ae9b-b68fac31ae3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1851"/>
    <a:srgbClr val="CF1143"/>
    <a:srgbClr val="D31045"/>
    <a:srgbClr val="D9D9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658CE5A-2813-46A0-96B6-E1ADCE235345}" v="2" dt="2025-08-04T01:37:49.2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661" autoAdjust="0"/>
    <p:restoredTop sz="96247" autoAdjust="0"/>
  </p:normalViewPr>
  <p:slideViewPr>
    <p:cSldViewPr snapToGrid="0">
      <p:cViewPr varScale="1">
        <p:scale>
          <a:sx n="136" d="100"/>
          <a:sy n="136" d="100"/>
        </p:scale>
        <p:origin x="582"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8/10/relationships/authors" Targe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5/10/relationships/revisionInfo" Target="revisionInfo.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D85426-1785-4C09-B217-D4A12B088254}" type="datetimeFigureOut">
              <a:rPr lang="en-AU" smtClean="0"/>
              <a:t>4/08/2025</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ABA0FA-73A0-4EF0-AA2C-B026FDD4021A}" type="slidenum">
              <a:rPr lang="en-AU" smtClean="0"/>
              <a:t>‹#›</a:t>
            </a:fld>
            <a:endParaRPr lang="en-AU"/>
          </a:p>
        </p:txBody>
      </p:sp>
    </p:spTree>
    <p:extLst>
      <p:ext uri="{BB962C8B-B14F-4D97-AF65-F5344CB8AC3E}">
        <p14:creationId xmlns:p14="http://schemas.microsoft.com/office/powerpoint/2010/main" val="16625887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29ABA0FA-73A0-4EF0-AA2C-B026FDD4021A}" type="slidenum">
              <a:rPr lang="en-AU" smtClean="0"/>
              <a:t>1</a:t>
            </a:fld>
            <a:endParaRPr lang="en-AU"/>
          </a:p>
        </p:txBody>
      </p:sp>
    </p:spTree>
    <p:extLst>
      <p:ext uri="{BB962C8B-B14F-4D97-AF65-F5344CB8AC3E}">
        <p14:creationId xmlns:p14="http://schemas.microsoft.com/office/powerpoint/2010/main" val="22561121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Use the acknowledgement from your school/area and refer to the language groups of your area.</a:t>
            </a:r>
            <a:endParaRPr lang="en-AU"/>
          </a:p>
        </p:txBody>
      </p:sp>
      <p:sp>
        <p:nvSpPr>
          <p:cNvPr id="4" name="Slide Number Placeholder 3"/>
          <p:cNvSpPr>
            <a:spLocks noGrp="1"/>
          </p:cNvSpPr>
          <p:nvPr>
            <p:ph type="sldNum" sz="quarter" idx="5"/>
          </p:nvPr>
        </p:nvSpPr>
        <p:spPr/>
        <p:txBody>
          <a:bodyPr/>
          <a:lstStyle/>
          <a:p>
            <a:fld id="{29ABA0FA-73A0-4EF0-AA2C-B026FDD4021A}" type="slidenum">
              <a:rPr lang="en-AU" smtClean="0"/>
              <a:t>2</a:t>
            </a:fld>
            <a:endParaRPr lang="en-AU"/>
          </a:p>
        </p:txBody>
      </p:sp>
    </p:spTree>
    <p:extLst>
      <p:ext uri="{BB962C8B-B14F-4D97-AF65-F5344CB8AC3E}">
        <p14:creationId xmlns:p14="http://schemas.microsoft.com/office/powerpoint/2010/main" val="23409240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Speakers and carriers reverently bring the images and objects to the focus area in the front of the altar.</a:t>
            </a:r>
            <a:endParaRPr lang="en-AU" dirty="0"/>
          </a:p>
        </p:txBody>
      </p:sp>
      <p:sp>
        <p:nvSpPr>
          <p:cNvPr id="4" name="Slide Number Placeholder 3"/>
          <p:cNvSpPr>
            <a:spLocks noGrp="1"/>
          </p:cNvSpPr>
          <p:nvPr>
            <p:ph type="sldNum" sz="quarter" idx="5"/>
          </p:nvPr>
        </p:nvSpPr>
        <p:spPr/>
        <p:txBody>
          <a:bodyPr/>
          <a:lstStyle/>
          <a:p>
            <a:fld id="{29ABA0FA-73A0-4EF0-AA2C-B026FDD4021A}" type="slidenum">
              <a:rPr lang="en-AU" smtClean="0"/>
              <a:t>3</a:t>
            </a:fld>
            <a:endParaRPr lang="en-AU"/>
          </a:p>
        </p:txBody>
      </p:sp>
    </p:spTree>
    <p:extLst>
      <p:ext uri="{BB962C8B-B14F-4D97-AF65-F5344CB8AC3E}">
        <p14:creationId xmlns:p14="http://schemas.microsoft.com/office/powerpoint/2010/main" val="3367312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1800" dirty="0">
                <a:effectLst/>
                <a:latin typeface="Segoe UI" panose="020B0502040204020203" pitchFamily="34" charset="0"/>
              </a:rPr>
              <a:t>Please find the song’s resource files on ONE LICENSE, find the relevant links on our webpage.</a:t>
            </a:r>
            <a:endParaRPr lang="en-AU" dirty="0"/>
          </a:p>
        </p:txBody>
      </p:sp>
      <p:sp>
        <p:nvSpPr>
          <p:cNvPr id="4" name="Slide Number Placeholder 3"/>
          <p:cNvSpPr>
            <a:spLocks noGrp="1"/>
          </p:cNvSpPr>
          <p:nvPr>
            <p:ph type="sldNum" sz="quarter" idx="5"/>
          </p:nvPr>
        </p:nvSpPr>
        <p:spPr/>
        <p:txBody>
          <a:bodyPr/>
          <a:lstStyle/>
          <a:p>
            <a:fld id="{29ABA0FA-73A0-4EF0-AA2C-B026FDD4021A}" type="slidenum">
              <a:rPr lang="en-AU" smtClean="0"/>
              <a:t>5</a:t>
            </a:fld>
            <a:endParaRPr lang="en-AU"/>
          </a:p>
        </p:txBody>
      </p:sp>
    </p:spTree>
    <p:extLst>
      <p:ext uri="{BB962C8B-B14F-4D97-AF65-F5344CB8AC3E}">
        <p14:creationId xmlns:p14="http://schemas.microsoft.com/office/powerpoint/2010/main" val="2554903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29ABA0FA-73A0-4EF0-AA2C-B026FDD4021A}" type="slidenum">
              <a:rPr lang="en-AU" smtClean="0"/>
              <a:t>6</a:t>
            </a:fld>
            <a:endParaRPr lang="en-AU"/>
          </a:p>
        </p:txBody>
      </p:sp>
    </p:spTree>
    <p:extLst>
      <p:ext uri="{BB962C8B-B14F-4D97-AF65-F5344CB8AC3E}">
        <p14:creationId xmlns:p14="http://schemas.microsoft.com/office/powerpoint/2010/main" val="1645618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29ABA0FA-73A0-4EF0-AA2C-B026FDD4021A}" type="slidenum">
              <a:rPr lang="en-AU" smtClean="0"/>
              <a:t>12</a:t>
            </a:fld>
            <a:endParaRPr lang="en-AU"/>
          </a:p>
        </p:txBody>
      </p:sp>
    </p:spTree>
    <p:extLst>
      <p:ext uri="{BB962C8B-B14F-4D97-AF65-F5344CB8AC3E}">
        <p14:creationId xmlns:p14="http://schemas.microsoft.com/office/powerpoint/2010/main" val="25662250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29ABA0FA-73A0-4EF0-AA2C-B026FDD4021A}" type="slidenum">
              <a:rPr lang="en-AU" smtClean="0"/>
              <a:t>20</a:t>
            </a:fld>
            <a:endParaRPr lang="en-AU"/>
          </a:p>
        </p:txBody>
      </p:sp>
    </p:spTree>
    <p:extLst>
      <p:ext uri="{BB962C8B-B14F-4D97-AF65-F5344CB8AC3E}">
        <p14:creationId xmlns:p14="http://schemas.microsoft.com/office/powerpoint/2010/main" val="39913475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ACA22-25C5-42F8-BF0E-24064DF4C3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B58A92-18DE-7D55-4EB0-9685AA748C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24DEE3-849C-EEFE-8D8F-342C2958739B}"/>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1AFDFDCD-E534-4B1E-48D9-9C55ADD590E4}"/>
              </a:ext>
            </a:extLst>
          </p:cNvPr>
          <p:cNvSpPr>
            <a:spLocks noGrp="1"/>
          </p:cNvSpPr>
          <p:nvPr>
            <p:ph type="sldNum" sz="quarter" idx="5"/>
          </p:nvPr>
        </p:nvSpPr>
        <p:spPr/>
        <p:txBody>
          <a:bodyPr/>
          <a:lstStyle/>
          <a:p>
            <a:fld id="{29ABA0FA-73A0-4EF0-AA2C-B026FDD4021A}" type="slidenum">
              <a:rPr lang="en-AU" smtClean="0"/>
              <a:t>41</a:t>
            </a:fld>
            <a:endParaRPr lang="en-AU"/>
          </a:p>
        </p:txBody>
      </p:sp>
    </p:spTree>
    <p:extLst>
      <p:ext uri="{BB962C8B-B14F-4D97-AF65-F5344CB8AC3E}">
        <p14:creationId xmlns:p14="http://schemas.microsoft.com/office/powerpoint/2010/main" val="32387875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atin typeface="Century Gothic" panose="020B0502020202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atin typeface="Century Gothic" panose="020B0502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p:txBody>
          <a:bodyPr/>
          <a:lstStyle>
            <a:lvl1pPr>
              <a:defRPr>
                <a:latin typeface="Century Gothic" panose="020B0502020202020204" pitchFamily="34" charset="0"/>
              </a:defRPr>
            </a:lvl1pPr>
          </a:lstStyle>
          <a:p>
            <a:fld id="{11A6662E-FAF4-44BC-88B5-85A7CBFB6D30}" type="datetime1">
              <a:rPr lang="en-US" smtClean="0"/>
              <a:pPr/>
              <a:t>8/4/2025</a:t>
            </a:fld>
            <a:endParaRPr lang="en-US"/>
          </a:p>
        </p:txBody>
      </p:sp>
      <p:sp>
        <p:nvSpPr>
          <p:cNvPr id="5" name="Footer Placeholder 4"/>
          <p:cNvSpPr>
            <a:spLocks noGrp="1"/>
          </p:cNvSpPr>
          <p:nvPr>
            <p:ph type="ftr" sz="quarter" idx="11"/>
          </p:nvPr>
        </p:nvSpPr>
        <p:spPr/>
        <p:txBody>
          <a:bodyPr/>
          <a:lstStyle>
            <a:lvl1pPr>
              <a:defRPr>
                <a:latin typeface="Century Gothic" panose="020B0502020202020204" pitchFamily="34" charset="0"/>
              </a:defRPr>
            </a:lvl1pPr>
          </a:lstStyle>
          <a:p>
            <a:endParaRPr lang="en-US">
              <a:solidFill>
                <a:schemeClr val="tx1">
                  <a:alpha val="60000"/>
                </a:schemeClr>
              </a:solidFill>
            </a:endParaRPr>
          </a:p>
        </p:txBody>
      </p:sp>
      <p:sp>
        <p:nvSpPr>
          <p:cNvPr id="6" name="Slide Number Placeholder 5"/>
          <p:cNvSpPr>
            <a:spLocks noGrp="1"/>
          </p:cNvSpPr>
          <p:nvPr>
            <p:ph type="sldNum" sz="quarter" idx="12"/>
          </p:nvPr>
        </p:nvSpPr>
        <p:spPr/>
        <p:txBody>
          <a:bodyPr/>
          <a:lstStyle>
            <a:lvl1pPr>
              <a:defRPr>
                <a:latin typeface="Century Gothic" panose="020B0502020202020204"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5972183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Century Gothic" panose="020B0502020202020204" pitchFamily="34" charset="0"/>
              </a:defRPr>
            </a:lvl1pPr>
          </a:lstStyle>
          <a:p>
            <a:r>
              <a:rPr lang="en-GB"/>
              <a:t>Click to edit Master title style</a:t>
            </a:r>
            <a:endParaRPr lang="en-US"/>
          </a:p>
        </p:txBody>
      </p:sp>
      <p:sp>
        <p:nvSpPr>
          <p:cNvPr id="3" name="Content Placeholder 2"/>
          <p:cNvSpPr>
            <a:spLocks noGrp="1"/>
          </p:cNvSpPr>
          <p:nvPr>
            <p:ph idx="1"/>
          </p:nvPr>
        </p:nvSpPr>
        <p:spPr/>
        <p:txBody>
          <a:bodyPr/>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Century Gothic" panose="020B0502020202020204" pitchFamily="34" charset="0"/>
              </a:defRPr>
            </a:lvl1pPr>
          </a:lstStyle>
          <a:p>
            <a:fld id="{0055F08A-1E71-4B2B-BB49-E743F2903911}" type="datetime1">
              <a:rPr lang="en-US" smtClean="0"/>
              <a:pPr/>
              <a:t>8/4/2025</a:t>
            </a:fld>
            <a:endParaRPr lang="en-US"/>
          </a:p>
        </p:txBody>
      </p:sp>
      <p:sp>
        <p:nvSpPr>
          <p:cNvPr id="5" name="Footer Placeholder 4"/>
          <p:cNvSpPr>
            <a:spLocks noGrp="1"/>
          </p:cNvSpPr>
          <p:nvPr>
            <p:ph type="ftr" sz="quarter" idx="11"/>
          </p:nvPr>
        </p:nvSpPr>
        <p:spPr/>
        <p:txBody>
          <a:bodyPr/>
          <a:lstStyle>
            <a:lvl1pPr>
              <a:defRPr>
                <a:latin typeface="Century Gothic" panose="020B0502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Century Gothic" panose="020B0502020202020204"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20350743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atin typeface="Century Gothic" panose="020B0502020202020204" pitchFamily="34" charset="0"/>
              </a:defRPr>
            </a:lvl1pPr>
          </a:lstStyle>
          <a:p>
            <a:r>
              <a:rPr lang="en-GB"/>
              <a:t>Click to edit Master title style</a:t>
            </a:r>
            <a:endParaRPr lang="en-US"/>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latin typeface="Century Gothic" panose="020B0502020202020204" pitchFamily="34" charset="0"/>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atin typeface="Century Gothic" panose="020B0502020202020204" pitchFamily="34" charset="0"/>
              </a:defRPr>
            </a:lvl1pPr>
          </a:lstStyle>
          <a:p>
            <a:fld id="{15417D9E-721A-44BB-8863-9873FE64DA75}" type="datetime1">
              <a:rPr lang="en-US" smtClean="0"/>
              <a:pPr/>
              <a:t>8/4/2025</a:t>
            </a:fld>
            <a:endParaRPr lang="en-US"/>
          </a:p>
        </p:txBody>
      </p:sp>
      <p:sp>
        <p:nvSpPr>
          <p:cNvPr id="5" name="Footer Placeholder 4"/>
          <p:cNvSpPr>
            <a:spLocks noGrp="1"/>
          </p:cNvSpPr>
          <p:nvPr>
            <p:ph type="ftr" sz="quarter" idx="11"/>
          </p:nvPr>
        </p:nvSpPr>
        <p:spPr/>
        <p:txBody>
          <a:bodyPr/>
          <a:lstStyle>
            <a:lvl1pPr>
              <a:defRPr>
                <a:latin typeface="Century Gothic" panose="020B0502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Century Gothic" panose="020B0502020202020204"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1760504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28650" y="1369219"/>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29150" y="1369219"/>
            <a:ext cx="3886200" cy="3263504"/>
          </a:xfrm>
        </p:spPr>
        <p:txBody>
          <a:bodyPr/>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5F31DA2F-80B8-49CF-99FB-5ABCA53A607A}" type="datetime1">
              <a:rPr lang="en-US" smtClean="0"/>
              <a:t>8/4/2025</a:t>
            </a:fld>
            <a:endParaRPr lang="en-US"/>
          </a:p>
        </p:txBody>
      </p:sp>
      <p:sp>
        <p:nvSpPr>
          <p:cNvPr id="6" name="Footer Placeholder 5"/>
          <p:cNvSpPr>
            <a:spLocks noGrp="1"/>
          </p:cNvSpPr>
          <p:nvPr>
            <p:ph type="ftr" sz="quarter" idx="11"/>
          </p:nvPr>
        </p:nvSpPr>
        <p:spPr/>
        <p:txBody>
          <a:bodyPr/>
          <a:lstStyle>
            <a:lvl1pPr>
              <a:defRPr>
                <a:latin typeface="Century Gothic" panose="020B0502020202020204" pitchFamily="34" charset="0"/>
              </a:defRPr>
            </a:lvl1pPr>
          </a:lstStyle>
          <a:p>
            <a:endParaRPr lang="en-US"/>
          </a:p>
        </p:txBody>
      </p:sp>
      <p:sp>
        <p:nvSpPr>
          <p:cNvPr id="7" name="Slide Number Placeholder 6"/>
          <p:cNvSpPr>
            <a:spLocks noGrp="1"/>
          </p:cNvSpPr>
          <p:nvPr>
            <p:ph type="sldNum" sz="quarter" idx="12"/>
          </p:nvPr>
        </p:nvSpPr>
        <p:spPr/>
        <p:txBody>
          <a:bodyPr/>
          <a:lstStyle>
            <a:lvl1pPr>
              <a:defRPr>
                <a:latin typeface="Century Gothic" panose="020B0502020202020204"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16331821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lvl1pPr>
              <a:defRPr>
                <a:latin typeface="Century Gothic" panose="020B0502020202020204" pitchFamily="34" charset="0"/>
              </a:defRPr>
            </a:lvl1pPr>
          </a:lstStyle>
          <a:p>
            <a:r>
              <a:rPr lang="en-GB"/>
              <a:t>Click to edit Master title style</a:t>
            </a:r>
            <a:endParaRPr lang="en-US"/>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atin typeface="Century Gothic" panose="020B0502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1878806"/>
            <a:ext cx="3868340" cy="2763441"/>
          </a:xfrm>
        </p:spPr>
        <p:txBody>
          <a:bodyPr/>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atin typeface="Century Gothic" panose="020B0502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0" y="1878806"/>
            <a:ext cx="3887391" cy="2763441"/>
          </a:xfrm>
        </p:spPr>
        <p:txBody>
          <a:bodyPr/>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atin typeface="Century Gothic" panose="020B0502020202020204" pitchFamily="34" charset="0"/>
              </a:defRPr>
            </a:lvl1pPr>
          </a:lstStyle>
          <a:p>
            <a:fld id="{28852172-E6C9-4B6C-929A-A9DE3837BBF1}" type="datetime1">
              <a:rPr lang="en-US" smtClean="0"/>
              <a:pPr/>
              <a:t>8/4/2025</a:t>
            </a:fld>
            <a:endParaRPr lang="en-US"/>
          </a:p>
        </p:txBody>
      </p:sp>
      <p:sp>
        <p:nvSpPr>
          <p:cNvPr id="8" name="Footer Placeholder 7"/>
          <p:cNvSpPr>
            <a:spLocks noGrp="1"/>
          </p:cNvSpPr>
          <p:nvPr>
            <p:ph type="ftr" sz="quarter" idx="11"/>
          </p:nvPr>
        </p:nvSpPr>
        <p:spPr/>
        <p:txBody>
          <a:bodyPr/>
          <a:lstStyle>
            <a:lvl1pPr>
              <a:defRPr>
                <a:latin typeface="Century Gothic" panose="020B0502020202020204" pitchFamily="34" charset="0"/>
              </a:defRPr>
            </a:lvl1pPr>
          </a:lstStyle>
          <a:p>
            <a:endParaRPr lang="en-US"/>
          </a:p>
        </p:txBody>
      </p:sp>
      <p:sp>
        <p:nvSpPr>
          <p:cNvPr id="9" name="Slide Number Placeholder 8"/>
          <p:cNvSpPr>
            <a:spLocks noGrp="1"/>
          </p:cNvSpPr>
          <p:nvPr>
            <p:ph type="sldNum" sz="quarter" idx="12"/>
          </p:nvPr>
        </p:nvSpPr>
        <p:spPr/>
        <p:txBody>
          <a:bodyPr/>
          <a:lstStyle>
            <a:lvl1pPr>
              <a:defRPr>
                <a:latin typeface="Century Gothic" panose="020B0502020202020204"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39870293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Century Gothic" panose="020B0502020202020204" pitchFamily="34" charset="0"/>
              </a:defRPr>
            </a:lvl1p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atin typeface="Century Gothic" panose="020B0502020202020204" pitchFamily="34" charset="0"/>
              </a:defRPr>
            </a:lvl1pPr>
          </a:lstStyle>
          <a:p>
            <a:fld id="{3AB41CFF-90C9-47B3-9DA1-F2BF8D839F7E}" type="datetime1">
              <a:rPr lang="en-US" smtClean="0"/>
              <a:pPr/>
              <a:t>8/4/2025</a:t>
            </a:fld>
            <a:endParaRPr lang="en-US"/>
          </a:p>
        </p:txBody>
      </p:sp>
      <p:sp>
        <p:nvSpPr>
          <p:cNvPr id="4" name="Footer Placeholder 3"/>
          <p:cNvSpPr>
            <a:spLocks noGrp="1"/>
          </p:cNvSpPr>
          <p:nvPr>
            <p:ph type="ftr" sz="quarter" idx="11"/>
          </p:nvPr>
        </p:nvSpPr>
        <p:spPr/>
        <p:txBody>
          <a:bodyPr/>
          <a:lstStyle>
            <a:lvl1pPr>
              <a:defRPr>
                <a:latin typeface="Century Gothic" panose="020B0502020202020204" pitchFamily="34" charset="0"/>
              </a:defRPr>
            </a:lvl1pPr>
          </a:lstStyle>
          <a:p>
            <a:endParaRPr lang="en-US"/>
          </a:p>
        </p:txBody>
      </p:sp>
      <p:sp>
        <p:nvSpPr>
          <p:cNvPr id="5" name="Slide Number Placeholder 4"/>
          <p:cNvSpPr>
            <a:spLocks noGrp="1"/>
          </p:cNvSpPr>
          <p:nvPr>
            <p:ph type="sldNum" sz="quarter" idx="12"/>
          </p:nvPr>
        </p:nvSpPr>
        <p:spPr/>
        <p:txBody>
          <a:bodyPr/>
          <a:lstStyle>
            <a:lvl1pPr>
              <a:defRPr>
                <a:latin typeface="Century Gothic" panose="020B0502020202020204"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4263267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6048FA-06AB-4884-A69B-986B96E68A24}" type="datetime1">
              <a:rPr lang="en-US" smtClean="0"/>
              <a:t>8/4/2025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695895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3887391" y="740569"/>
            <a:ext cx="4629150" cy="3655219"/>
          </a:xfrm>
        </p:spPr>
        <p:txBody>
          <a:bodyPr/>
          <a:lstStyle>
            <a:lvl1pPr>
              <a:defRPr sz="2400">
                <a:latin typeface="Century Gothic" panose="020B0502020202020204" pitchFamily="34" charset="0"/>
              </a:defRPr>
            </a:lvl1pPr>
            <a:lvl2pPr>
              <a:defRPr sz="2100">
                <a:latin typeface="Century Gothic" panose="020B0502020202020204" pitchFamily="34" charset="0"/>
              </a:defRPr>
            </a:lvl2pPr>
            <a:lvl3pPr>
              <a:defRPr sz="1800">
                <a:latin typeface="Century Gothic" panose="020B0502020202020204" pitchFamily="34" charset="0"/>
              </a:defRPr>
            </a:lvl3pPr>
            <a:lvl4pPr>
              <a:defRPr sz="1500">
                <a:latin typeface="Century Gothic" panose="020B0502020202020204" pitchFamily="34" charset="0"/>
              </a:defRPr>
            </a:lvl4pPr>
            <a:lvl5pPr>
              <a:defRPr sz="1500">
                <a:latin typeface="Century Gothic" panose="020B0502020202020204" pitchFamily="34" charset="0"/>
              </a:defRPr>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50DB7ABA-0172-4F9C-889D-567164F66BCD}" type="datetime1">
              <a:rPr lang="en-US" smtClean="0"/>
              <a:t>8/4/2025</a:t>
            </a:fld>
            <a:endParaRPr lang="en-US"/>
          </a:p>
        </p:txBody>
      </p:sp>
      <p:sp>
        <p:nvSpPr>
          <p:cNvPr id="6" name="Footer Placeholder 5"/>
          <p:cNvSpPr>
            <a:spLocks noGrp="1"/>
          </p:cNvSpPr>
          <p:nvPr>
            <p:ph type="ftr" sz="quarter" idx="11"/>
          </p:nvPr>
        </p:nvSpPr>
        <p:spPr/>
        <p:txBody>
          <a:bodyPr/>
          <a:lstStyle>
            <a:lvl1pPr>
              <a:defRPr>
                <a:latin typeface="Century Gothic" panose="020B0502020202020204" pitchFamily="34" charset="0"/>
              </a:defRPr>
            </a:lvl1pPr>
          </a:lstStyle>
          <a:p>
            <a:endParaRPr lang="en-US"/>
          </a:p>
        </p:txBody>
      </p:sp>
      <p:sp>
        <p:nvSpPr>
          <p:cNvPr id="7" name="Slide Number Placeholder 6"/>
          <p:cNvSpPr>
            <a:spLocks noGrp="1"/>
          </p:cNvSpPr>
          <p:nvPr>
            <p:ph type="sldNum" sz="quarter" idx="12"/>
          </p:nvPr>
        </p:nvSpPr>
        <p:spPr/>
        <p:txBody>
          <a:bodyPr/>
          <a:lstStyle>
            <a:lvl1pPr>
              <a:defRPr>
                <a:latin typeface="Century Gothic" panose="020B0502020202020204"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1720527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atin typeface="Century Gothic" panose="020B0502020202020204" pitchFamily="34" charset="0"/>
              </a:defRPr>
            </a:lvl1pPr>
          </a:lstStyle>
          <a:p>
            <a:r>
              <a:rPr lang="en-GB"/>
              <a:t>Click to edit Master title style</a:t>
            </a:r>
            <a:endParaRPr lang="en-US"/>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atin typeface="Century Gothic" panose="020B0502020202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atin typeface="Century Gothic" panose="020B050202020202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Century Gothic" panose="020B0502020202020204" pitchFamily="34" charset="0"/>
              </a:defRPr>
            </a:lvl1pPr>
          </a:lstStyle>
          <a:p>
            <a:fld id="{78AC6A5B-8AE7-4A41-B5A7-9ADC6686DC18}" type="datetime1">
              <a:rPr lang="en-US" smtClean="0"/>
              <a:pPr/>
              <a:t>8/4/2025</a:t>
            </a:fld>
            <a:endParaRPr lang="en-US"/>
          </a:p>
        </p:txBody>
      </p:sp>
      <p:sp>
        <p:nvSpPr>
          <p:cNvPr id="6" name="Footer Placeholder 5"/>
          <p:cNvSpPr>
            <a:spLocks noGrp="1"/>
          </p:cNvSpPr>
          <p:nvPr>
            <p:ph type="ftr" sz="quarter" idx="11"/>
          </p:nvPr>
        </p:nvSpPr>
        <p:spPr/>
        <p:txBody>
          <a:bodyPr/>
          <a:lstStyle>
            <a:lvl1pPr>
              <a:defRPr>
                <a:latin typeface="Century Gothic" panose="020B0502020202020204" pitchFamily="34" charset="0"/>
              </a:defRPr>
            </a:lvl1pPr>
          </a:lstStyle>
          <a:p>
            <a:endParaRPr lang="en-US"/>
          </a:p>
        </p:txBody>
      </p:sp>
      <p:sp>
        <p:nvSpPr>
          <p:cNvPr id="7" name="Slide Number Placeholder 6"/>
          <p:cNvSpPr>
            <a:spLocks noGrp="1"/>
          </p:cNvSpPr>
          <p:nvPr>
            <p:ph type="sldNum" sz="quarter" idx="12"/>
          </p:nvPr>
        </p:nvSpPr>
        <p:spPr/>
        <p:txBody>
          <a:bodyPr/>
          <a:lstStyle>
            <a:lvl1pPr>
              <a:defRPr>
                <a:latin typeface="Century Gothic" panose="020B0502020202020204"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32817254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Century Gothic" panose="020B0502020202020204" pitchFamily="34" charset="0"/>
              </a:defRPr>
            </a:lvl1p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Century Gothic" panose="020B0502020202020204" pitchFamily="34" charset="0"/>
              </a:defRPr>
            </a:lvl1pPr>
          </a:lstStyle>
          <a:p>
            <a:fld id="{4C559632-1575-4E14-B53B-3DC3D5ED3947}" type="datetime1">
              <a:rPr lang="en-US" smtClean="0"/>
              <a:pPr/>
              <a:t>8/4/2025</a:t>
            </a:fld>
            <a:endParaRPr lang="en-US"/>
          </a:p>
        </p:txBody>
      </p:sp>
      <p:sp>
        <p:nvSpPr>
          <p:cNvPr id="5" name="Footer Placeholder 4"/>
          <p:cNvSpPr>
            <a:spLocks noGrp="1"/>
          </p:cNvSpPr>
          <p:nvPr>
            <p:ph type="ftr" sz="quarter" idx="11"/>
          </p:nvPr>
        </p:nvSpPr>
        <p:spPr/>
        <p:txBody>
          <a:bodyPr/>
          <a:lstStyle>
            <a:lvl1pPr>
              <a:defRPr>
                <a:latin typeface="Century Gothic" panose="020B0502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Century Gothic" panose="020B0502020202020204"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11589652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lvl1pPr>
              <a:defRPr>
                <a:latin typeface="Century Gothic" panose="020B0502020202020204" pitchFamily="34" charset="0"/>
              </a:defRPr>
            </a:lvl1pPr>
          </a:lstStyle>
          <a:p>
            <a:r>
              <a:rPr lang="en-GB"/>
              <a:t>Click to edit Master title style</a:t>
            </a:r>
            <a:endParaRPr lang="en-US"/>
          </a:p>
        </p:txBody>
      </p:sp>
      <p:sp>
        <p:nvSpPr>
          <p:cNvPr id="3" name="Vertical Text Placeholder 2"/>
          <p:cNvSpPr>
            <a:spLocks noGrp="1"/>
          </p:cNvSpPr>
          <p:nvPr>
            <p:ph type="body" orient="vert" idx="1"/>
          </p:nvPr>
        </p:nvSpPr>
        <p:spPr>
          <a:xfrm>
            <a:off x="628650" y="273844"/>
            <a:ext cx="5800725" cy="4358879"/>
          </a:xfrm>
        </p:spPr>
        <p:txBody>
          <a:bodyPr vert="eaVert"/>
          <a:lstStyle>
            <a:lvl1pPr>
              <a:defRPr>
                <a:latin typeface="Century Gothic" panose="020B0502020202020204" pitchFamily="34" charset="0"/>
              </a:defRPr>
            </a:lvl1pPr>
            <a:lvl2pPr>
              <a:defRPr>
                <a:latin typeface="Century Gothic" panose="020B0502020202020204" pitchFamily="34" charset="0"/>
              </a:defRPr>
            </a:lvl2pPr>
            <a:lvl3pPr>
              <a:defRPr>
                <a:latin typeface="Century Gothic" panose="020B0502020202020204" pitchFamily="34" charset="0"/>
              </a:defRPr>
            </a:lvl3pPr>
            <a:lvl4pPr>
              <a:defRPr>
                <a:latin typeface="Century Gothic" panose="020B0502020202020204" pitchFamily="34" charset="0"/>
              </a:defRPr>
            </a:lvl4pPr>
            <a:lvl5pPr>
              <a:defRPr>
                <a:latin typeface="Century Gothic" panose="020B0502020202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Century Gothic" panose="020B0502020202020204" pitchFamily="34" charset="0"/>
              </a:defRPr>
            </a:lvl1pPr>
          </a:lstStyle>
          <a:p>
            <a:fld id="{CC4A6868-2568-4CC9-B302-F37117B01A6E}" type="datetime1">
              <a:rPr lang="en-US" smtClean="0"/>
              <a:pPr/>
              <a:t>8/4/2025</a:t>
            </a:fld>
            <a:endParaRPr lang="en-US"/>
          </a:p>
        </p:txBody>
      </p:sp>
      <p:sp>
        <p:nvSpPr>
          <p:cNvPr id="5" name="Footer Placeholder 4"/>
          <p:cNvSpPr>
            <a:spLocks noGrp="1"/>
          </p:cNvSpPr>
          <p:nvPr>
            <p:ph type="ftr" sz="quarter" idx="11"/>
          </p:nvPr>
        </p:nvSpPr>
        <p:spPr/>
        <p:txBody>
          <a:bodyPr/>
          <a:lstStyle>
            <a:lvl1pPr>
              <a:defRPr>
                <a:latin typeface="Century Gothic" panose="020B0502020202020204" pitchFamily="34" charset="0"/>
              </a:defRPr>
            </a:lvl1pPr>
          </a:lstStyle>
          <a:p>
            <a:endParaRPr lang="en-US"/>
          </a:p>
        </p:txBody>
      </p:sp>
      <p:sp>
        <p:nvSpPr>
          <p:cNvPr id="6" name="Slide Number Placeholder 5"/>
          <p:cNvSpPr>
            <a:spLocks noGrp="1"/>
          </p:cNvSpPr>
          <p:nvPr>
            <p:ph type="sldNum" sz="quarter" idx="12"/>
          </p:nvPr>
        </p:nvSpPr>
        <p:spPr/>
        <p:txBody>
          <a:bodyPr/>
          <a:lstStyle>
            <a:lvl1pPr>
              <a:defRPr>
                <a:latin typeface="Century Gothic" panose="020B0502020202020204"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12302489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3185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latin typeface="Century Gothic" panose="020B0502020202020204" pitchFamily="34" charset="0"/>
              </a:defRPr>
            </a:lvl1pPr>
          </a:lstStyle>
          <a:p>
            <a:fld id="{57E0CF6C-748E-4B7A-BC8B-3011EF78ED13}" type="datetime1">
              <a:rPr lang="en-US" smtClean="0"/>
              <a:pPr/>
              <a:t>8/4/2025</a:t>
            </a:fld>
            <a:endParaRPr 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latin typeface="Century Gothic" panose="020B0502020202020204" pitchFamily="34" charset="0"/>
              </a:defRPr>
            </a:lvl1pPr>
          </a:lstStyle>
          <a:p>
            <a:endParaRPr lang="en-US">
              <a:solidFill>
                <a:schemeClr val="tx1">
                  <a:alpha val="60000"/>
                </a:schemeClr>
              </a:solidFill>
            </a:endParaRPr>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latin typeface="Century Gothic" panose="020B0502020202020204"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632952208"/>
      </p:ext>
    </p:extLst>
  </p:cSld>
  <p:clrMap bg1="dk1" tx1="lt1" bg2="dk2" tx2="lt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Lst>
  <p:hf sldNum="0" hdr="0" ftr="0" dt="0"/>
  <p:txStyles>
    <p:titleStyle>
      <a:lvl1pPr algn="l" defTabSz="685800" rtl="0" eaLnBrk="1" latinLnBrk="0" hangingPunct="1">
        <a:lnSpc>
          <a:spcPct val="90000"/>
        </a:lnSpc>
        <a:spcBef>
          <a:spcPct val="0"/>
        </a:spcBef>
        <a:buNone/>
        <a:defRPr sz="3300" kern="1200">
          <a:solidFill>
            <a:schemeClr val="tx1"/>
          </a:solidFill>
          <a:latin typeface="Century Gothic" panose="020B0502020202020204" pitchFamily="34" charset="0"/>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Century Gothic" panose="020B0502020202020204" pitchFamily="34"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Century Gothic" panose="020B0502020202020204" pitchFamily="34"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Century Gothic" panose="020B0502020202020204" pitchFamily="34"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RZXXbtqjvK0?feature=oembed"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sv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em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3.emf"/></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0.em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0.em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2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3.em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0.em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0.emf"/><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0.emf"/><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0.emf"/><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0.emf"/><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Text&#10;&#10;Description automatically generated">
            <a:extLst>
              <a:ext uri="{FF2B5EF4-FFF2-40B4-BE49-F238E27FC236}">
                <a16:creationId xmlns:a16="http://schemas.microsoft.com/office/drawing/2014/main" id="{610ECAD7-9223-C049-8A24-E0B7B61867D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5654" y="4139699"/>
            <a:ext cx="1343025" cy="742950"/>
          </a:xfrm>
          <a:prstGeom prst="rect">
            <a:avLst/>
          </a:prstGeom>
        </p:spPr>
      </p:pic>
      <p:pic>
        <p:nvPicPr>
          <p:cNvPr id="9" name="Picture 8" descr="A black and white logo with hands touching a heart&#10;&#10;AI-generated content may be incorrect.">
            <a:extLst>
              <a:ext uri="{FF2B5EF4-FFF2-40B4-BE49-F238E27FC236}">
                <a16:creationId xmlns:a16="http://schemas.microsoft.com/office/drawing/2014/main" id="{D4DBC76E-8251-280D-6F14-CC1842F2F30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353395" y="1264591"/>
            <a:ext cx="3624585" cy="2875108"/>
          </a:xfrm>
          <a:prstGeom prst="rect">
            <a:avLst/>
          </a:prstGeom>
        </p:spPr>
      </p:pic>
      <p:pic>
        <p:nvPicPr>
          <p:cNvPr id="3" name="Picture 2" descr="A group of children holding a ball">
            <a:extLst>
              <a:ext uri="{FF2B5EF4-FFF2-40B4-BE49-F238E27FC236}">
                <a16:creationId xmlns:a16="http://schemas.microsoft.com/office/drawing/2014/main" id="{39E57B7F-43B6-183A-4758-4D43BEB1BF3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90430" y="0"/>
            <a:ext cx="3436088" cy="5148712"/>
          </a:xfrm>
          <a:prstGeom prst="rect">
            <a:avLst/>
          </a:prstGeom>
        </p:spPr>
      </p:pic>
    </p:spTree>
    <p:extLst>
      <p:ext uri="{BB962C8B-B14F-4D97-AF65-F5344CB8AC3E}">
        <p14:creationId xmlns:p14="http://schemas.microsoft.com/office/powerpoint/2010/main" val="17366010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8017F01-DE30-4E47-BFC0-37F68D800C1E}"/>
              </a:ext>
            </a:extLst>
          </p:cNvPr>
          <p:cNvSpPr>
            <a:spLocks noGrp="1"/>
          </p:cNvSpPr>
          <p:nvPr>
            <p:ph type="title"/>
          </p:nvPr>
        </p:nvSpPr>
        <p:spPr>
          <a:xfrm>
            <a:off x="0" y="1918877"/>
            <a:ext cx="9144000" cy="994172"/>
          </a:xfrm>
        </p:spPr>
        <p:txBody>
          <a:bodyPr>
            <a:normAutofit/>
          </a:bodyPr>
          <a:lstStyle/>
          <a:p>
            <a:pPr algn="ctr"/>
            <a:r>
              <a:rPr lang="en-AU" sz="4000" dirty="0">
                <a:latin typeface="Barlow Black" panose="00000A00000000000000" pitchFamily="2" charset="0"/>
              </a:rPr>
              <a:t>Acknowledgement of Country</a:t>
            </a:r>
            <a:endParaRPr lang="en-US" altLang="en-US" sz="4000" dirty="0">
              <a:latin typeface="Barlow Black" panose="00000A00000000000000" pitchFamily="2" charset="0"/>
              <a:ea typeface="ＭＳ Ｐゴシック" panose="020B0600070205080204" pitchFamily="34" charset="-128"/>
            </a:endParaRPr>
          </a:p>
        </p:txBody>
      </p:sp>
      <p:sp>
        <p:nvSpPr>
          <p:cNvPr id="9" name="Subtitle 2">
            <a:extLst>
              <a:ext uri="{FF2B5EF4-FFF2-40B4-BE49-F238E27FC236}">
                <a16:creationId xmlns:a16="http://schemas.microsoft.com/office/drawing/2014/main" id="{33F790C0-6465-874B-B470-875B8751C2CC}"/>
              </a:ext>
            </a:extLst>
          </p:cNvPr>
          <p:cNvSpPr txBox="1">
            <a:spLocks/>
          </p:cNvSpPr>
          <p:nvPr/>
        </p:nvSpPr>
        <p:spPr>
          <a:xfrm>
            <a:off x="3271365" y="4566102"/>
            <a:ext cx="5687350" cy="959343"/>
          </a:xfrm>
          <a:prstGeom prst="rect">
            <a:avLst/>
          </a:prstGeom>
        </p:spPr>
        <p:txBody>
          <a:bodyPr vert="horz" lIns="91440" tIns="45720" rIns="91440" bIns="45720" rtlCol="0">
            <a:normAutofit/>
          </a:bodyPr>
          <a:lstStyle>
            <a:lvl1pPr marL="171446" indent="-171446" algn="l" defTabSz="685783" rtl="0" eaLnBrk="1" latinLnBrk="0" hangingPunct="1">
              <a:lnSpc>
                <a:spcPct val="110000"/>
              </a:lnSpc>
              <a:spcBef>
                <a:spcPts val="750"/>
              </a:spcBef>
              <a:buClr>
                <a:schemeClr val="accent1"/>
              </a:buClr>
              <a:buFont typeface="Arial" panose="020B0604020202020204" pitchFamily="34" charset="0"/>
              <a:buChar char="•"/>
              <a:defRPr sz="2100" kern="1200">
                <a:solidFill>
                  <a:schemeClr val="tx1"/>
                </a:solidFill>
                <a:latin typeface="+mn-lt"/>
                <a:ea typeface="+mn-ea"/>
                <a:cs typeface="+mn-cs"/>
              </a:defRPr>
            </a:lvl1pPr>
            <a:lvl2pPr marL="514337" indent="-171446" algn="l" defTabSz="685783" rtl="0" eaLnBrk="1" latinLnBrk="0" hangingPunct="1">
              <a:lnSpc>
                <a:spcPct val="110000"/>
              </a:lnSpc>
              <a:spcBef>
                <a:spcPts val="375"/>
              </a:spcBef>
              <a:buClr>
                <a:schemeClr val="accent1"/>
              </a:buClr>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lnSpc>
                <a:spcPct val="110000"/>
              </a:lnSpc>
              <a:spcBef>
                <a:spcPts val="375"/>
              </a:spcBef>
              <a:buClr>
                <a:schemeClr val="accent1"/>
              </a:buClr>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lnSpc>
                <a:spcPct val="110000"/>
              </a:lnSpc>
              <a:spcBef>
                <a:spcPts val="375"/>
              </a:spcBef>
              <a:buClr>
                <a:schemeClr val="accent1"/>
              </a:buClr>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lnSpc>
                <a:spcPct val="110000"/>
              </a:lnSpc>
              <a:spcBef>
                <a:spcPts val="375"/>
              </a:spcBef>
              <a:buClr>
                <a:schemeClr val="accent1"/>
              </a:buClr>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endParaRPr lang="en-US" sz="1400"/>
          </a:p>
        </p:txBody>
      </p:sp>
    </p:spTree>
    <p:extLst>
      <p:ext uri="{BB962C8B-B14F-4D97-AF65-F5344CB8AC3E}">
        <p14:creationId xmlns:p14="http://schemas.microsoft.com/office/powerpoint/2010/main" val="27229014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31851"/>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0D0383D-444E-F93E-4423-B485C9DB7CE0}"/>
              </a:ext>
            </a:extLst>
          </p:cNvPr>
          <p:cNvSpPr>
            <a:spLocks noGrp="1"/>
          </p:cNvSpPr>
          <p:nvPr>
            <p:ph type="ctrTitle"/>
          </p:nvPr>
        </p:nvSpPr>
        <p:spPr>
          <a:xfrm>
            <a:off x="370231" y="3134139"/>
            <a:ext cx="3816741" cy="1790700"/>
          </a:xfrm>
        </p:spPr>
        <p:txBody>
          <a:bodyPr>
            <a:normAutofit/>
          </a:bodyPr>
          <a:lstStyle/>
          <a:p>
            <a:pPr algn="l"/>
            <a:r>
              <a:rPr lang="en-US" sz="4400" b="1" dirty="0">
                <a:latin typeface="Barlow Black" panose="00000A00000000000000" pitchFamily="2" charset="0"/>
              </a:rPr>
              <a:t>Introducing Zambia</a:t>
            </a:r>
            <a:endParaRPr lang="en-AU" sz="4400" b="1" dirty="0">
              <a:latin typeface="Barlow Black" panose="00000A00000000000000" pitchFamily="2" charset="0"/>
            </a:endParaRPr>
          </a:p>
        </p:txBody>
      </p:sp>
      <p:pic>
        <p:nvPicPr>
          <p:cNvPr id="3" name="Picture 2">
            <a:extLst>
              <a:ext uri="{FF2B5EF4-FFF2-40B4-BE49-F238E27FC236}">
                <a16:creationId xmlns:a16="http://schemas.microsoft.com/office/drawing/2014/main" id="{12849119-F07F-EB99-2B3E-BA4E2D1B8AE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79576" y="-11013"/>
            <a:ext cx="3439959" cy="5154513"/>
          </a:xfrm>
          <a:prstGeom prst="rect">
            <a:avLst/>
          </a:prstGeom>
        </p:spPr>
      </p:pic>
    </p:spTree>
    <p:extLst>
      <p:ext uri="{BB962C8B-B14F-4D97-AF65-F5344CB8AC3E}">
        <p14:creationId xmlns:p14="http://schemas.microsoft.com/office/powerpoint/2010/main" val="13512935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2" title="Kick Goals For Good! Socktober 2025">
            <a:hlinkClick r:id="" action="ppaction://media"/>
            <a:extLst>
              <a:ext uri="{FF2B5EF4-FFF2-40B4-BE49-F238E27FC236}">
                <a16:creationId xmlns:a16="http://schemas.microsoft.com/office/drawing/2014/main" id="{A3C55FA1-F613-1A5C-63B0-441946787373}"/>
              </a:ext>
            </a:extLst>
          </p:cNvPr>
          <p:cNvPicPr>
            <a:picLocks noRot="1" noChangeAspect="1"/>
          </p:cNvPicPr>
          <p:nvPr>
            <a:videoFile r:link="rId1"/>
          </p:nvPr>
        </p:nvPicPr>
        <p:blipFill>
          <a:blip r:embed="rId3"/>
          <a:stretch>
            <a:fillRect/>
          </a:stretch>
        </p:blipFill>
        <p:spPr>
          <a:xfrm>
            <a:off x="0" y="0"/>
            <a:ext cx="9144000" cy="5165921"/>
          </a:xfrm>
          <a:prstGeom prst="rect">
            <a:avLst/>
          </a:prstGeom>
        </p:spPr>
      </p:pic>
    </p:spTree>
    <p:extLst>
      <p:ext uri="{BB962C8B-B14F-4D97-AF65-F5344CB8AC3E}">
        <p14:creationId xmlns:p14="http://schemas.microsoft.com/office/powerpoint/2010/main" val="477988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par>
              <p:cTn id="7"/>
            </p:par>
            <p:video>
              <p:cMediaNode vol="80000">
                <p:cTn id="8" fill="hold" display="0">
                  <p:stCondLst>
                    <p:cond delay="indefinite"/>
                  </p:stCondLst>
                </p:cTn>
                <p:tgtEl>
                  <p:spTgt spid="3"/>
                </p:tgtEl>
              </p:cMediaNode>
            </p:video>
            <p:seq concurrent="1" nextAc="seek">
              <p:cTn id="9" restart="whenNotActive" fill="hold" evtFilter="cancelBubble" nodeType="interactiveSeq">
                <p:stCondLst>
                  <p:cond evt="onClick" delay="0">
                    <p:tgtEl>
                      <p:spTgt spid="3"/>
                    </p:tgtEl>
                  </p:cond>
                </p:stCondLst>
                <p:endSync evt="end" delay="0">
                  <p:rtn val="all"/>
                </p:endSync>
                <p:childTnLst>
                  <p:par>
                    <p:cTn id="10" fill="hold">
                      <p:stCondLst>
                        <p:cond delay="0"/>
                      </p:stCondLst>
                      <p:childTnLst>
                        <p:par>
                          <p:cTn id="11" fill="hold">
                            <p:stCondLst>
                              <p:cond delay="0"/>
                            </p:stCondLst>
                            <p:childTnLst>
                              <p:par>
                                <p:cTn id="12" presetID="2" presetClass="mediacall" presetSubtype="0" fill="hold" nodeType="clickEffect">
                                  <p:stCondLst>
                                    <p:cond delay="0"/>
                                  </p:stCondLst>
                                  <p:childTnLst>
                                    <p:cmd type="call" cmd="togglePause">
                                      <p:cBhvr>
                                        <p:cTn id="13"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31851"/>
        </a:solidFill>
        <a:effectLst/>
      </p:bgPr>
    </p:bg>
    <p:spTree>
      <p:nvGrpSpPr>
        <p:cNvPr id="1" name=""/>
        <p:cNvGrpSpPr/>
        <p:nvPr/>
      </p:nvGrpSpPr>
      <p:grpSpPr>
        <a:xfrm>
          <a:off x="0" y="0"/>
          <a:ext cx="0" cy="0"/>
          <a:chOff x="0" y="0"/>
          <a:chExt cx="0" cy="0"/>
        </a:xfrm>
      </p:grpSpPr>
      <p:pic>
        <p:nvPicPr>
          <p:cNvPr id="4" name="Graphic 3" descr="Music notation with solid fill">
            <a:extLst>
              <a:ext uri="{FF2B5EF4-FFF2-40B4-BE49-F238E27FC236}">
                <a16:creationId xmlns:a16="http://schemas.microsoft.com/office/drawing/2014/main" id="{7C47BF1A-0651-8406-5BC3-8AA2E9FBAF1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23103" y="379929"/>
            <a:ext cx="1462089" cy="1462089"/>
          </a:xfrm>
          <a:prstGeom prst="rect">
            <a:avLst/>
          </a:prstGeom>
        </p:spPr>
      </p:pic>
      <p:sp>
        <p:nvSpPr>
          <p:cNvPr id="5" name="Title 1">
            <a:extLst>
              <a:ext uri="{FF2B5EF4-FFF2-40B4-BE49-F238E27FC236}">
                <a16:creationId xmlns:a16="http://schemas.microsoft.com/office/drawing/2014/main" id="{558E3073-9B32-0CE4-8392-18A36973EDF2}"/>
              </a:ext>
            </a:extLst>
          </p:cNvPr>
          <p:cNvSpPr txBox="1">
            <a:spLocks/>
          </p:cNvSpPr>
          <p:nvPr/>
        </p:nvSpPr>
        <p:spPr>
          <a:xfrm>
            <a:off x="476918" y="1474627"/>
            <a:ext cx="3922435" cy="1273267"/>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Century Gothic" panose="020B0502020202020204" pitchFamily="34" charset="0"/>
                <a:ea typeface="+mj-ea"/>
                <a:cs typeface="+mj-cs"/>
              </a:defRPr>
            </a:lvl1pPr>
          </a:lstStyle>
          <a:p>
            <a:pPr algn="ctr"/>
            <a:r>
              <a:rPr lang="en-AU" sz="4000" b="1" dirty="0">
                <a:solidFill>
                  <a:srgbClr val="FFFFFF"/>
                </a:solidFill>
                <a:latin typeface="Barlow Black" panose="00000A00000000000000" pitchFamily="2" charset="0"/>
              </a:rPr>
              <a:t>Gathering Song</a:t>
            </a:r>
            <a:endParaRPr lang="en-US" sz="4000" b="1" dirty="0">
              <a:solidFill>
                <a:srgbClr val="FFFFFF"/>
              </a:solidFill>
              <a:latin typeface="Barlow Black" panose="00000A00000000000000" pitchFamily="2" charset="0"/>
            </a:endParaRPr>
          </a:p>
        </p:txBody>
      </p:sp>
      <p:sp>
        <p:nvSpPr>
          <p:cNvPr id="6" name="TextBox 5">
            <a:extLst>
              <a:ext uri="{FF2B5EF4-FFF2-40B4-BE49-F238E27FC236}">
                <a16:creationId xmlns:a16="http://schemas.microsoft.com/office/drawing/2014/main" id="{0CF7316C-B66E-FABA-8A34-EC3D1F120792}"/>
              </a:ext>
            </a:extLst>
          </p:cNvPr>
          <p:cNvSpPr txBox="1"/>
          <p:nvPr/>
        </p:nvSpPr>
        <p:spPr>
          <a:xfrm>
            <a:off x="605818" y="2689284"/>
            <a:ext cx="4157003" cy="1631216"/>
          </a:xfrm>
          <a:prstGeom prst="rect">
            <a:avLst/>
          </a:prstGeom>
          <a:noFill/>
        </p:spPr>
        <p:txBody>
          <a:bodyPr wrap="square" rtlCol="0">
            <a:spAutoFit/>
          </a:bodyPr>
          <a:lstStyle/>
          <a:p>
            <a:r>
              <a:rPr lang="en-AU" sz="2000" dirty="0">
                <a:latin typeface="Barlow Black" panose="00000A00000000000000" pitchFamily="2" charset="0"/>
              </a:rPr>
              <a:t>Suggested for Primary Schools: Pilgrims of Hope – Andrew Chinn</a:t>
            </a:r>
          </a:p>
          <a:p>
            <a:endParaRPr lang="en-AU" sz="2000" dirty="0">
              <a:latin typeface="Barlow Black" panose="00000A00000000000000" pitchFamily="2" charset="0"/>
            </a:endParaRPr>
          </a:p>
          <a:p>
            <a:r>
              <a:rPr lang="en-AU" sz="2000" dirty="0">
                <a:latin typeface="Barlow Black" panose="00000A00000000000000" pitchFamily="2" charset="0"/>
              </a:rPr>
              <a:t>Suggested for High Schools:</a:t>
            </a:r>
            <a:br>
              <a:rPr lang="en-AU" sz="2000" dirty="0">
                <a:latin typeface="Barlow Black" panose="00000A00000000000000" pitchFamily="2" charset="0"/>
              </a:rPr>
            </a:br>
            <a:r>
              <a:rPr lang="en-AU" sz="2000" dirty="0">
                <a:latin typeface="Barlow Black" panose="00000A00000000000000" pitchFamily="2" charset="0"/>
              </a:rPr>
              <a:t>A Rightful Place – Steve Angrisano</a:t>
            </a:r>
          </a:p>
        </p:txBody>
      </p:sp>
      <p:pic>
        <p:nvPicPr>
          <p:cNvPr id="7" name="Picture 6" descr="A child sitting on a bench holding a ball&#10;&#10;AI-generated content may be incorrect.">
            <a:extLst>
              <a:ext uri="{FF2B5EF4-FFF2-40B4-BE49-F238E27FC236}">
                <a16:creationId xmlns:a16="http://schemas.microsoft.com/office/drawing/2014/main" id="{020956E3-5ABF-9DE8-6951-5BF9FEB113D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236167" y="0"/>
            <a:ext cx="3430915" cy="5143500"/>
          </a:xfrm>
          <a:prstGeom prst="rect">
            <a:avLst/>
          </a:prstGeom>
        </p:spPr>
      </p:pic>
    </p:spTree>
    <p:extLst>
      <p:ext uri="{BB962C8B-B14F-4D97-AF65-F5344CB8AC3E}">
        <p14:creationId xmlns:p14="http://schemas.microsoft.com/office/powerpoint/2010/main" val="2983789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3185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1A97397-8C83-598B-3847-F26807FB7FD1}"/>
              </a:ext>
            </a:extLst>
          </p:cNvPr>
          <p:cNvSpPr txBox="1">
            <a:spLocks/>
          </p:cNvSpPr>
          <p:nvPr/>
        </p:nvSpPr>
        <p:spPr>
          <a:xfrm>
            <a:off x="3271365" y="4566102"/>
            <a:ext cx="5687350" cy="959343"/>
          </a:xfrm>
          <a:prstGeom prst="rect">
            <a:avLst/>
          </a:prstGeom>
        </p:spPr>
        <p:txBody>
          <a:bodyPr vert="horz" lIns="91440" tIns="45720" rIns="91440" bIns="45720" rtlCol="0">
            <a:normAutofit/>
          </a:bodyPr>
          <a:lstStyle>
            <a:lvl1pPr marL="171446" indent="-171446" algn="l" defTabSz="685783" rtl="0" eaLnBrk="1" latinLnBrk="0" hangingPunct="1">
              <a:lnSpc>
                <a:spcPct val="110000"/>
              </a:lnSpc>
              <a:spcBef>
                <a:spcPts val="750"/>
              </a:spcBef>
              <a:buClr>
                <a:schemeClr val="accent1"/>
              </a:buClr>
              <a:buFont typeface="Arial" panose="020B0604020202020204" pitchFamily="34" charset="0"/>
              <a:buChar char="•"/>
              <a:defRPr sz="2100" kern="1200">
                <a:solidFill>
                  <a:schemeClr val="tx1"/>
                </a:solidFill>
                <a:latin typeface="+mn-lt"/>
                <a:ea typeface="+mn-ea"/>
                <a:cs typeface="+mn-cs"/>
              </a:defRPr>
            </a:lvl1pPr>
            <a:lvl2pPr marL="514337" indent="-171446" algn="l" defTabSz="685783" rtl="0" eaLnBrk="1" latinLnBrk="0" hangingPunct="1">
              <a:lnSpc>
                <a:spcPct val="110000"/>
              </a:lnSpc>
              <a:spcBef>
                <a:spcPts val="375"/>
              </a:spcBef>
              <a:buClr>
                <a:schemeClr val="accent1"/>
              </a:buClr>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lnSpc>
                <a:spcPct val="110000"/>
              </a:lnSpc>
              <a:spcBef>
                <a:spcPts val="375"/>
              </a:spcBef>
              <a:buClr>
                <a:schemeClr val="accent1"/>
              </a:buClr>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lnSpc>
                <a:spcPct val="110000"/>
              </a:lnSpc>
              <a:spcBef>
                <a:spcPts val="375"/>
              </a:spcBef>
              <a:buClr>
                <a:schemeClr val="accent1"/>
              </a:buClr>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lnSpc>
                <a:spcPct val="110000"/>
              </a:lnSpc>
              <a:spcBef>
                <a:spcPts val="375"/>
              </a:spcBef>
              <a:buClr>
                <a:schemeClr val="accent1"/>
              </a:buClr>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r">
              <a:buNone/>
            </a:pPr>
            <a:r>
              <a:rPr lang="en-US" altLang="en-US" sz="1000" dirty="0">
                <a:latin typeface="Century Gothic" panose="020B0502020202020204" pitchFamily="34" charset="0"/>
              </a:rPr>
              <a:t>2025 Mission Mass</a:t>
            </a:r>
          </a:p>
          <a:p>
            <a:pPr marL="0" indent="0">
              <a:buNone/>
            </a:pPr>
            <a:endParaRPr lang="en-US" sz="1400" dirty="0"/>
          </a:p>
        </p:txBody>
      </p:sp>
      <p:pic>
        <p:nvPicPr>
          <p:cNvPr id="4" name="Picture 3">
            <a:extLst>
              <a:ext uri="{FF2B5EF4-FFF2-40B4-BE49-F238E27FC236}">
                <a16:creationId xmlns:a16="http://schemas.microsoft.com/office/drawing/2014/main" id="{F67E33D0-416B-DAEA-D300-A45E8EB722E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50177" y="0"/>
            <a:ext cx="7720324" cy="5146883"/>
          </a:xfrm>
          <a:prstGeom prst="rect">
            <a:avLst/>
          </a:prstGeom>
        </p:spPr>
      </p:pic>
      <p:sp>
        <p:nvSpPr>
          <p:cNvPr id="22" name="Title 1">
            <a:extLst>
              <a:ext uri="{FF2B5EF4-FFF2-40B4-BE49-F238E27FC236}">
                <a16:creationId xmlns:a16="http://schemas.microsoft.com/office/drawing/2014/main" id="{8BC66266-756B-1245-ABDB-136288F5918C}"/>
              </a:ext>
            </a:extLst>
          </p:cNvPr>
          <p:cNvSpPr>
            <a:spLocks noGrp="1"/>
          </p:cNvSpPr>
          <p:nvPr>
            <p:ph type="ctrTitle"/>
          </p:nvPr>
        </p:nvSpPr>
        <p:spPr>
          <a:xfrm>
            <a:off x="6115040" y="458851"/>
            <a:ext cx="2639906" cy="756203"/>
          </a:xfrm>
          <a:solidFill>
            <a:srgbClr val="E31851"/>
          </a:solidFill>
          <a:ln>
            <a:noFill/>
          </a:ln>
        </p:spPr>
        <p:txBody>
          <a:bodyPr>
            <a:noAutofit/>
          </a:bodyPr>
          <a:lstStyle/>
          <a:p>
            <a:r>
              <a:rPr lang="en-AU" sz="4000" b="1" dirty="0">
                <a:solidFill>
                  <a:srgbClr val="FFFFFF"/>
                </a:solidFill>
                <a:latin typeface="Barlow Black" panose="00000A00000000000000" pitchFamily="2" charset="0"/>
              </a:rPr>
              <a:t>Welcome</a:t>
            </a:r>
            <a:endParaRPr lang="en-US" sz="4000" b="1" dirty="0">
              <a:solidFill>
                <a:srgbClr val="FFFFFF"/>
              </a:solidFill>
              <a:latin typeface="Barlow Black" panose="00000A00000000000000" pitchFamily="2" charset="0"/>
            </a:endParaRPr>
          </a:p>
        </p:txBody>
      </p:sp>
    </p:spTree>
    <p:extLst>
      <p:ext uri="{BB962C8B-B14F-4D97-AF65-F5344CB8AC3E}">
        <p14:creationId xmlns:p14="http://schemas.microsoft.com/office/powerpoint/2010/main" val="35457290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31851"/>
        </a:solidFill>
        <a:effectLst/>
      </p:bgPr>
    </p:bg>
    <p:spTree>
      <p:nvGrpSpPr>
        <p:cNvPr id="1" name="">
          <a:extLst>
            <a:ext uri="{FF2B5EF4-FFF2-40B4-BE49-F238E27FC236}">
              <a16:creationId xmlns:a16="http://schemas.microsoft.com/office/drawing/2014/main" id="{4712FEA0-F526-0529-8C34-27FFB30F01F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7B8FCA-8206-7DE3-F8C8-009BF0AC6B84}"/>
              </a:ext>
            </a:extLst>
          </p:cNvPr>
          <p:cNvSpPr>
            <a:spLocks noGrp="1"/>
          </p:cNvSpPr>
          <p:nvPr>
            <p:ph idx="1"/>
          </p:nvPr>
        </p:nvSpPr>
        <p:spPr>
          <a:xfrm>
            <a:off x="421237" y="1968195"/>
            <a:ext cx="8301526" cy="2814820"/>
          </a:xfrm>
        </p:spPr>
        <p:txBody>
          <a:bodyPr>
            <a:noAutofit/>
          </a:bodyPr>
          <a:lstStyle/>
          <a:p>
            <a:pPr marL="0" indent="0">
              <a:buNone/>
            </a:pPr>
            <a:r>
              <a:rPr lang="en-AU" sz="3000" dirty="0">
                <a:latin typeface="Barlow Black" panose="00000A00000000000000" pitchFamily="2" charset="0"/>
              </a:rPr>
              <a:t>Presider: </a:t>
            </a:r>
            <a:r>
              <a:rPr lang="en-AU" sz="3000" dirty="0">
                <a:latin typeface="Barlow" panose="00000500000000000000" pitchFamily="2" charset="0"/>
              </a:rPr>
              <a:t>Brothers and sisters, let us acknowledge our sins and so prepare ourselves to celebrate the sacred mysteries. You were sent to heal the contrite of heart. Lord, have mercy.</a:t>
            </a:r>
          </a:p>
          <a:p>
            <a:pPr marL="0" indent="0">
              <a:buNone/>
            </a:pPr>
            <a:endParaRPr lang="en-AU" sz="3000" dirty="0">
              <a:latin typeface="Barlow" panose="00000500000000000000" pitchFamily="2" charset="0"/>
            </a:endParaRPr>
          </a:p>
          <a:p>
            <a:pPr marL="0" indent="0">
              <a:buNone/>
            </a:pPr>
            <a:r>
              <a:rPr lang="en-AU" sz="3000" dirty="0">
                <a:latin typeface="Barlow Black" panose="00000A00000000000000" pitchFamily="2" charset="0"/>
              </a:rPr>
              <a:t>All:  Lord, have mercy.</a:t>
            </a:r>
          </a:p>
        </p:txBody>
      </p:sp>
      <p:pic>
        <p:nvPicPr>
          <p:cNvPr id="4" name="Picture 3">
            <a:extLst>
              <a:ext uri="{FF2B5EF4-FFF2-40B4-BE49-F238E27FC236}">
                <a16:creationId xmlns:a16="http://schemas.microsoft.com/office/drawing/2014/main" id="{8D500EC8-2A9C-B906-DAF9-9D2D2C7BE5DB}"/>
              </a:ext>
            </a:extLst>
          </p:cNvPr>
          <p:cNvPicPr>
            <a:picLocks noChangeAspect="1"/>
          </p:cNvPicPr>
          <p:nvPr/>
        </p:nvPicPr>
        <p:blipFill>
          <a:blip r:embed="rId2"/>
          <a:stretch>
            <a:fillRect/>
          </a:stretch>
        </p:blipFill>
        <p:spPr>
          <a:xfrm>
            <a:off x="631459" y="294193"/>
            <a:ext cx="1072613" cy="1229973"/>
          </a:xfrm>
          <a:prstGeom prst="rect">
            <a:avLst/>
          </a:prstGeom>
        </p:spPr>
      </p:pic>
    </p:spTree>
    <p:extLst>
      <p:ext uri="{BB962C8B-B14F-4D97-AF65-F5344CB8AC3E}">
        <p14:creationId xmlns:p14="http://schemas.microsoft.com/office/powerpoint/2010/main" val="42682694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59B6FB8-5600-40A3-F292-F1ECF61FA71B}"/>
              </a:ext>
            </a:extLst>
          </p:cNvPr>
          <p:cNvSpPr>
            <a:spLocks noGrp="1"/>
          </p:cNvSpPr>
          <p:nvPr>
            <p:ph idx="1"/>
          </p:nvPr>
        </p:nvSpPr>
        <p:spPr>
          <a:xfrm>
            <a:off x="631459" y="2355056"/>
            <a:ext cx="7393781" cy="1872286"/>
          </a:xfrm>
        </p:spPr>
        <p:txBody>
          <a:bodyPr>
            <a:noAutofit/>
          </a:bodyPr>
          <a:lstStyle/>
          <a:p>
            <a:pPr marL="0" indent="0">
              <a:buNone/>
            </a:pPr>
            <a:r>
              <a:rPr lang="en-AU" sz="3000" dirty="0">
                <a:latin typeface="Barlow Black" panose="00000A00000000000000" pitchFamily="2" charset="0"/>
              </a:rPr>
              <a:t>Presider: </a:t>
            </a:r>
            <a:r>
              <a:rPr lang="en-AU" sz="3000" dirty="0">
                <a:latin typeface="Barlow" panose="00000500000000000000" pitchFamily="2" charset="0"/>
              </a:rPr>
              <a:t>You came to call sinners. Christ, have mercy.</a:t>
            </a:r>
            <a:br>
              <a:rPr lang="en-AU" sz="3000" dirty="0">
                <a:latin typeface="Barlow" panose="00000500000000000000" pitchFamily="2" charset="0"/>
              </a:rPr>
            </a:br>
            <a:endParaRPr lang="en-AU" sz="3000" dirty="0">
              <a:latin typeface="Barlow" panose="00000500000000000000" pitchFamily="2" charset="0"/>
            </a:endParaRPr>
          </a:p>
          <a:p>
            <a:pPr marL="0" indent="0">
              <a:buNone/>
            </a:pPr>
            <a:r>
              <a:rPr lang="en-AU" sz="3000" dirty="0">
                <a:latin typeface="Barlow Black" panose="00000A00000000000000" pitchFamily="2" charset="0"/>
              </a:rPr>
              <a:t>All:  Christ, have mercy.</a:t>
            </a:r>
          </a:p>
        </p:txBody>
      </p:sp>
      <p:pic>
        <p:nvPicPr>
          <p:cNvPr id="4" name="Picture 3">
            <a:extLst>
              <a:ext uri="{FF2B5EF4-FFF2-40B4-BE49-F238E27FC236}">
                <a16:creationId xmlns:a16="http://schemas.microsoft.com/office/drawing/2014/main" id="{D09AB924-E697-96F2-C114-A807B67E274B}"/>
              </a:ext>
            </a:extLst>
          </p:cNvPr>
          <p:cNvPicPr>
            <a:picLocks noChangeAspect="1"/>
          </p:cNvPicPr>
          <p:nvPr/>
        </p:nvPicPr>
        <p:blipFill>
          <a:blip r:embed="rId2"/>
          <a:stretch>
            <a:fillRect/>
          </a:stretch>
        </p:blipFill>
        <p:spPr>
          <a:xfrm>
            <a:off x="631459" y="702156"/>
            <a:ext cx="1072613" cy="1229973"/>
          </a:xfrm>
          <a:prstGeom prst="rect">
            <a:avLst/>
          </a:prstGeom>
        </p:spPr>
      </p:pic>
    </p:spTree>
    <p:extLst>
      <p:ext uri="{BB962C8B-B14F-4D97-AF65-F5344CB8AC3E}">
        <p14:creationId xmlns:p14="http://schemas.microsoft.com/office/powerpoint/2010/main" val="3227895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59B6FB8-5600-40A3-F292-F1ECF61FA71B}"/>
              </a:ext>
            </a:extLst>
          </p:cNvPr>
          <p:cNvSpPr>
            <a:spLocks noGrp="1"/>
          </p:cNvSpPr>
          <p:nvPr>
            <p:ph idx="1"/>
          </p:nvPr>
        </p:nvSpPr>
        <p:spPr>
          <a:xfrm>
            <a:off x="659595" y="2193277"/>
            <a:ext cx="7393781" cy="2364655"/>
          </a:xfrm>
        </p:spPr>
        <p:txBody>
          <a:bodyPr>
            <a:noAutofit/>
          </a:bodyPr>
          <a:lstStyle/>
          <a:p>
            <a:pPr marL="0" indent="0">
              <a:buNone/>
            </a:pPr>
            <a:r>
              <a:rPr lang="en-AU" sz="3000" dirty="0">
                <a:latin typeface="Barlow Black" panose="00000A00000000000000" pitchFamily="2" charset="0"/>
              </a:rPr>
              <a:t>Presider: </a:t>
            </a:r>
            <a:r>
              <a:rPr lang="en-AU" sz="3000" dirty="0">
                <a:latin typeface="Barlow" panose="00000500000000000000" pitchFamily="2" charset="0"/>
              </a:rPr>
              <a:t>You are seated at the right hand of the Father to intercede for us. Lord, have mercy</a:t>
            </a:r>
            <a:br>
              <a:rPr lang="en-AU" sz="3000" dirty="0">
                <a:latin typeface="Barlow" panose="00000500000000000000" pitchFamily="2" charset="0"/>
              </a:rPr>
            </a:br>
            <a:endParaRPr lang="en-AU" sz="3000" dirty="0">
              <a:latin typeface="Barlow" panose="00000500000000000000" pitchFamily="2" charset="0"/>
            </a:endParaRPr>
          </a:p>
          <a:p>
            <a:pPr marL="0" indent="0">
              <a:buNone/>
            </a:pPr>
            <a:r>
              <a:rPr lang="en-AU" sz="3000" dirty="0">
                <a:latin typeface="Barlow Black" panose="00000A00000000000000" pitchFamily="2" charset="0"/>
              </a:rPr>
              <a:t>All: Lord, have mercy.</a:t>
            </a:r>
          </a:p>
        </p:txBody>
      </p:sp>
      <p:pic>
        <p:nvPicPr>
          <p:cNvPr id="4" name="Picture 3">
            <a:extLst>
              <a:ext uri="{FF2B5EF4-FFF2-40B4-BE49-F238E27FC236}">
                <a16:creationId xmlns:a16="http://schemas.microsoft.com/office/drawing/2014/main" id="{D09AB924-E697-96F2-C114-A807B67E274B}"/>
              </a:ext>
            </a:extLst>
          </p:cNvPr>
          <p:cNvPicPr>
            <a:picLocks noChangeAspect="1"/>
          </p:cNvPicPr>
          <p:nvPr/>
        </p:nvPicPr>
        <p:blipFill>
          <a:blip r:embed="rId2"/>
          <a:stretch>
            <a:fillRect/>
          </a:stretch>
        </p:blipFill>
        <p:spPr>
          <a:xfrm>
            <a:off x="659595" y="540378"/>
            <a:ext cx="1072613" cy="1229973"/>
          </a:xfrm>
          <a:prstGeom prst="rect">
            <a:avLst/>
          </a:prstGeom>
        </p:spPr>
      </p:pic>
    </p:spTree>
    <p:extLst>
      <p:ext uri="{BB962C8B-B14F-4D97-AF65-F5344CB8AC3E}">
        <p14:creationId xmlns:p14="http://schemas.microsoft.com/office/powerpoint/2010/main" val="35067823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8BC66266-756B-1245-ABDB-136288F5918C}"/>
              </a:ext>
            </a:extLst>
          </p:cNvPr>
          <p:cNvSpPr>
            <a:spLocks noGrp="1"/>
          </p:cNvSpPr>
          <p:nvPr>
            <p:ph type="ctrTitle"/>
          </p:nvPr>
        </p:nvSpPr>
        <p:spPr>
          <a:xfrm>
            <a:off x="628649" y="2692330"/>
            <a:ext cx="2724151" cy="939574"/>
          </a:xfrm>
        </p:spPr>
        <p:txBody>
          <a:bodyPr anchor="t">
            <a:noAutofit/>
          </a:bodyPr>
          <a:lstStyle/>
          <a:p>
            <a:pPr algn="l"/>
            <a:r>
              <a:rPr lang="en-AU" sz="4000" b="1" dirty="0">
                <a:latin typeface="Barlow Black" panose="00000A00000000000000" pitchFamily="2" charset="0"/>
              </a:rPr>
              <a:t>Opening Prayer</a:t>
            </a:r>
            <a:br>
              <a:rPr lang="en-AU" sz="4000" b="1" dirty="0">
                <a:latin typeface="Barlow Black" panose="00000A00000000000000" pitchFamily="2" charset="0"/>
              </a:rPr>
            </a:br>
            <a:br>
              <a:rPr lang="en-AU" sz="4000" b="1" dirty="0">
                <a:latin typeface="Barlow Black" panose="00000A00000000000000" pitchFamily="2" charset="0"/>
              </a:rPr>
            </a:br>
            <a:r>
              <a:rPr lang="en-AU" sz="4000" b="1" dirty="0">
                <a:latin typeface="Barlow Black" panose="00000A00000000000000" pitchFamily="2" charset="0"/>
              </a:rPr>
              <a:t>All: Amen</a:t>
            </a:r>
            <a:endParaRPr lang="en-US" sz="4000" b="1" dirty="0">
              <a:solidFill>
                <a:srgbClr val="FFFFFF"/>
              </a:solidFill>
              <a:latin typeface="Barlow Black" panose="00000A00000000000000" pitchFamily="2" charset="0"/>
            </a:endParaRPr>
          </a:p>
        </p:txBody>
      </p:sp>
      <p:pic>
        <p:nvPicPr>
          <p:cNvPr id="5" name="Picture 4">
            <a:extLst>
              <a:ext uri="{FF2B5EF4-FFF2-40B4-BE49-F238E27FC236}">
                <a16:creationId xmlns:a16="http://schemas.microsoft.com/office/drawing/2014/main" id="{5AC891D4-079B-6CF4-2562-5CD68810D1BB}"/>
              </a:ext>
            </a:extLst>
          </p:cNvPr>
          <p:cNvPicPr>
            <a:picLocks noChangeAspect="1"/>
          </p:cNvPicPr>
          <p:nvPr/>
        </p:nvPicPr>
        <p:blipFill>
          <a:blip r:embed="rId2"/>
          <a:stretch>
            <a:fillRect/>
          </a:stretch>
        </p:blipFill>
        <p:spPr>
          <a:xfrm>
            <a:off x="721935" y="987490"/>
            <a:ext cx="1072613" cy="1229973"/>
          </a:xfrm>
          <a:prstGeom prst="rect">
            <a:avLst/>
          </a:prstGeom>
        </p:spPr>
      </p:pic>
      <p:pic>
        <p:nvPicPr>
          <p:cNvPr id="7" name="Picture 6" descr="A child with her hand on her chin&#10;&#10;AI-generated content may be incorrect.">
            <a:extLst>
              <a:ext uri="{FF2B5EF4-FFF2-40B4-BE49-F238E27FC236}">
                <a16:creationId xmlns:a16="http://schemas.microsoft.com/office/drawing/2014/main" id="{5896B11C-05C0-9E7D-115F-D08E0D19365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05082" y="2419"/>
            <a:ext cx="3430995" cy="5141081"/>
          </a:xfrm>
          <a:prstGeom prst="rect">
            <a:avLst/>
          </a:prstGeom>
        </p:spPr>
      </p:pic>
    </p:spTree>
    <p:extLst>
      <p:ext uri="{BB962C8B-B14F-4D97-AF65-F5344CB8AC3E}">
        <p14:creationId xmlns:p14="http://schemas.microsoft.com/office/powerpoint/2010/main" val="7534071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E8D87B8-88C8-B4DC-2460-F3C7FEA8EA41}"/>
              </a:ext>
            </a:extLst>
          </p:cNvPr>
          <p:cNvPicPr>
            <a:picLocks noChangeAspect="1"/>
          </p:cNvPicPr>
          <p:nvPr/>
        </p:nvPicPr>
        <p:blipFill>
          <a:blip r:embed="rId2" cstate="email">
            <a:alphaModFix amt="70000"/>
            <a:extLst>
              <a:ext uri="{28A0092B-C50C-407E-A947-70E740481C1C}">
                <a14:useLocalDpi xmlns:a14="http://schemas.microsoft.com/office/drawing/2010/main"/>
              </a:ext>
            </a:extLst>
          </a:blip>
          <a:srcRect/>
          <a:stretch>
            <a:fillRect/>
          </a:stretch>
        </p:blipFill>
        <p:spPr>
          <a:xfrm>
            <a:off x="0" y="1"/>
            <a:ext cx="9144000" cy="5143500"/>
          </a:xfrm>
          <a:prstGeom prst="rect">
            <a:avLst/>
          </a:prstGeom>
        </p:spPr>
      </p:pic>
      <p:pic>
        <p:nvPicPr>
          <p:cNvPr id="7" name="Picture 6">
            <a:extLst>
              <a:ext uri="{FF2B5EF4-FFF2-40B4-BE49-F238E27FC236}">
                <a16:creationId xmlns:a16="http://schemas.microsoft.com/office/drawing/2014/main" id="{EC2327C1-9C36-C244-3315-8F4724E20E49}"/>
              </a:ext>
            </a:extLst>
          </p:cNvPr>
          <p:cNvPicPr>
            <a:picLocks noChangeAspect="1"/>
          </p:cNvPicPr>
          <p:nvPr/>
        </p:nvPicPr>
        <p:blipFill>
          <a:blip r:embed="rId3"/>
          <a:stretch>
            <a:fillRect/>
          </a:stretch>
        </p:blipFill>
        <p:spPr>
          <a:xfrm>
            <a:off x="762001" y="1341777"/>
            <a:ext cx="719357" cy="1229973"/>
          </a:xfrm>
          <a:prstGeom prst="rect">
            <a:avLst/>
          </a:prstGeom>
        </p:spPr>
      </p:pic>
      <p:sp>
        <p:nvSpPr>
          <p:cNvPr id="11" name="Title 1">
            <a:extLst>
              <a:ext uri="{FF2B5EF4-FFF2-40B4-BE49-F238E27FC236}">
                <a16:creationId xmlns:a16="http://schemas.microsoft.com/office/drawing/2014/main" id="{01B99AD4-6A87-376D-A3C2-11A84E3F2498}"/>
              </a:ext>
            </a:extLst>
          </p:cNvPr>
          <p:cNvSpPr txBox="1">
            <a:spLocks/>
          </p:cNvSpPr>
          <p:nvPr/>
        </p:nvSpPr>
        <p:spPr>
          <a:xfrm>
            <a:off x="628649" y="2937031"/>
            <a:ext cx="6526055" cy="712130"/>
          </a:xfrm>
          <a:prstGeom prst="rect">
            <a:avLst/>
          </a:prstGeom>
        </p:spPr>
        <p:txBody>
          <a:bodyPr vert="horz" lIns="91440" tIns="45720" rIns="91440" bIns="45720" rtlCol="0" anchor="t">
            <a:normAutofit/>
          </a:bodyPr>
          <a:lstStyle>
            <a:lvl1pPr algn="ctr" defTabSz="685800" rtl="0" eaLnBrk="1" latinLnBrk="0" hangingPunct="1">
              <a:lnSpc>
                <a:spcPct val="90000"/>
              </a:lnSpc>
              <a:spcBef>
                <a:spcPct val="0"/>
              </a:spcBef>
              <a:buNone/>
              <a:defRPr sz="4500" kern="1200">
                <a:solidFill>
                  <a:schemeClr val="tx1"/>
                </a:solidFill>
                <a:latin typeface="Century Gothic" panose="020B0502020202020204" pitchFamily="34" charset="0"/>
                <a:ea typeface="+mj-ea"/>
                <a:cs typeface="+mj-cs"/>
              </a:defRPr>
            </a:lvl1pPr>
          </a:lstStyle>
          <a:p>
            <a:pPr algn="l"/>
            <a:r>
              <a:rPr lang="en-AU" sz="4000" b="1" dirty="0">
                <a:solidFill>
                  <a:srgbClr val="FFFFFF"/>
                </a:solidFill>
                <a:latin typeface="Barlow Black" panose="00000A00000000000000" pitchFamily="2" charset="0"/>
              </a:rPr>
              <a:t>Liturgy of the word</a:t>
            </a:r>
            <a:endParaRPr lang="en-US" sz="4000" b="1" dirty="0">
              <a:solidFill>
                <a:srgbClr val="FFFFFF"/>
              </a:solidFill>
              <a:latin typeface="Barlow Black" panose="00000A00000000000000" pitchFamily="2" charset="0"/>
            </a:endParaRPr>
          </a:p>
        </p:txBody>
      </p:sp>
    </p:spTree>
    <p:extLst>
      <p:ext uri="{BB962C8B-B14F-4D97-AF65-F5344CB8AC3E}">
        <p14:creationId xmlns:p14="http://schemas.microsoft.com/office/powerpoint/2010/main" val="24033636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3AE33CC-5FC8-0DD5-E7B1-7DE1114A3461}"/>
              </a:ext>
            </a:extLst>
          </p:cNvPr>
          <p:cNvPicPr>
            <a:picLocks noChangeAspect="1"/>
          </p:cNvPicPr>
          <p:nvPr/>
        </p:nvPicPr>
        <p:blipFill>
          <a:blip r:embed="rId3" cstate="email">
            <a:alphaModFix amt="70000"/>
            <a:extLst>
              <a:ext uri="{28A0092B-C50C-407E-A947-70E740481C1C}">
                <a14:useLocalDpi xmlns:a14="http://schemas.microsoft.com/office/drawing/2010/main"/>
              </a:ext>
            </a:extLst>
          </a:blip>
          <a:srcRect/>
          <a:stretch>
            <a:fillRect/>
          </a:stretch>
        </p:blipFill>
        <p:spPr>
          <a:xfrm>
            <a:off x="0" y="1"/>
            <a:ext cx="9144000" cy="5143500"/>
          </a:xfrm>
          <a:prstGeom prst="rect">
            <a:avLst/>
          </a:prstGeom>
        </p:spPr>
      </p:pic>
      <p:sp>
        <p:nvSpPr>
          <p:cNvPr id="12" name="Title 1">
            <a:extLst>
              <a:ext uri="{FF2B5EF4-FFF2-40B4-BE49-F238E27FC236}">
                <a16:creationId xmlns:a16="http://schemas.microsoft.com/office/drawing/2014/main" id="{9B01504D-FF32-174E-BAD2-3D88A102AAA5}"/>
              </a:ext>
            </a:extLst>
          </p:cNvPr>
          <p:cNvSpPr>
            <a:spLocks noGrp="1"/>
          </p:cNvSpPr>
          <p:nvPr>
            <p:ph type="ctrTitle"/>
          </p:nvPr>
        </p:nvSpPr>
        <p:spPr>
          <a:xfrm>
            <a:off x="649959" y="2832048"/>
            <a:ext cx="3686514" cy="1229973"/>
          </a:xfrm>
        </p:spPr>
        <p:txBody>
          <a:bodyPr>
            <a:noAutofit/>
          </a:bodyPr>
          <a:lstStyle/>
          <a:p>
            <a:pPr algn="l"/>
            <a:r>
              <a:rPr lang="en-US" altLang="en-US" sz="4000" b="1" dirty="0">
                <a:solidFill>
                  <a:srgbClr val="FFFFFF"/>
                </a:solidFill>
                <a:latin typeface="Barlow Black" panose="00000A00000000000000" pitchFamily="2" charset="0"/>
              </a:rPr>
              <a:t>A reading from </a:t>
            </a:r>
            <a:br>
              <a:rPr lang="en-US" altLang="en-US" sz="4000" b="1" dirty="0">
                <a:solidFill>
                  <a:srgbClr val="FFFFFF"/>
                </a:solidFill>
                <a:latin typeface="Barlow Black" panose="00000A00000000000000" pitchFamily="2" charset="0"/>
              </a:rPr>
            </a:br>
            <a:r>
              <a:rPr lang="en-US" altLang="en-US" sz="4000" b="1" dirty="0">
                <a:solidFill>
                  <a:srgbClr val="FFFFFF"/>
                </a:solidFill>
                <a:latin typeface="Barlow Black" panose="00000A00000000000000" pitchFamily="2" charset="0"/>
              </a:rPr>
              <a:t>Isaiah 58: 6-9a</a:t>
            </a:r>
            <a:endParaRPr lang="en-AU" altLang="en-US" sz="4000" b="1" dirty="0">
              <a:solidFill>
                <a:srgbClr val="FFFFFF"/>
              </a:solidFill>
              <a:latin typeface="Barlow Black" panose="00000A00000000000000" pitchFamily="2" charset="0"/>
            </a:endParaRPr>
          </a:p>
        </p:txBody>
      </p:sp>
      <p:pic>
        <p:nvPicPr>
          <p:cNvPr id="16" name="Picture 15">
            <a:extLst>
              <a:ext uri="{FF2B5EF4-FFF2-40B4-BE49-F238E27FC236}">
                <a16:creationId xmlns:a16="http://schemas.microsoft.com/office/drawing/2014/main" id="{8D841A8C-6A37-3B40-BF29-E83E0481D7E0}"/>
              </a:ext>
            </a:extLst>
          </p:cNvPr>
          <p:cNvPicPr>
            <a:picLocks noChangeAspect="1"/>
          </p:cNvPicPr>
          <p:nvPr/>
        </p:nvPicPr>
        <p:blipFill>
          <a:blip r:embed="rId4"/>
          <a:stretch>
            <a:fillRect/>
          </a:stretch>
        </p:blipFill>
        <p:spPr>
          <a:xfrm>
            <a:off x="755074" y="1334014"/>
            <a:ext cx="719357" cy="1229973"/>
          </a:xfrm>
          <a:prstGeom prst="rect">
            <a:avLst/>
          </a:prstGeom>
        </p:spPr>
      </p:pic>
      <p:sp>
        <p:nvSpPr>
          <p:cNvPr id="3" name="TextBox 2">
            <a:extLst>
              <a:ext uri="{FF2B5EF4-FFF2-40B4-BE49-F238E27FC236}">
                <a16:creationId xmlns:a16="http://schemas.microsoft.com/office/drawing/2014/main" id="{38B9576D-174A-1DAE-048B-E5A7CE0AB312}"/>
              </a:ext>
            </a:extLst>
          </p:cNvPr>
          <p:cNvSpPr txBox="1"/>
          <p:nvPr/>
        </p:nvSpPr>
        <p:spPr>
          <a:xfrm>
            <a:off x="4749211" y="4536558"/>
            <a:ext cx="4394789" cy="553998"/>
          </a:xfrm>
          <a:prstGeom prst="rect">
            <a:avLst/>
          </a:prstGeom>
          <a:noFill/>
        </p:spPr>
        <p:txBody>
          <a:bodyPr wrap="square" rtlCol="0">
            <a:spAutoFit/>
          </a:bodyPr>
          <a:lstStyle/>
          <a:p>
            <a:r>
              <a:rPr lang="en-US" sz="3000" b="1" dirty="0">
                <a:latin typeface="Barlow Black" panose="00000A00000000000000" pitchFamily="2" charset="0"/>
              </a:rPr>
              <a:t>Reply: Thanks be to God</a:t>
            </a:r>
            <a:endParaRPr lang="en-AU" sz="3000" b="1" dirty="0">
              <a:latin typeface="Barlow Black" panose="00000A00000000000000" pitchFamily="2" charset="0"/>
            </a:endParaRPr>
          </a:p>
        </p:txBody>
      </p:sp>
    </p:spTree>
    <p:extLst>
      <p:ext uri="{BB962C8B-B14F-4D97-AF65-F5344CB8AC3E}">
        <p14:creationId xmlns:p14="http://schemas.microsoft.com/office/powerpoint/2010/main" val="30056453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8BC66266-756B-1245-ABDB-136288F5918C}"/>
              </a:ext>
            </a:extLst>
          </p:cNvPr>
          <p:cNvSpPr>
            <a:spLocks noGrp="1"/>
          </p:cNvSpPr>
          <p:nvPr>
            <p:ph type="ctrTitle"/>
          </p:nvPr>
        </p:nvSpPr>
        <p:spPr>
          <a:xfrm>
            <a:off x="513406" y="3498280"/>
            <a:ext cx="4438604" cy="762255"/>
          </a:xfrm>
        </p:spPr>
        <p:txBody>
          <a:bodyPr>
            <a:normAutofit/>
          </a:bodyPr>
          <a:lstStyle/>
          <a:p>
            <a:pPr algn="l"/>
            <a:r>
              <a:rPr lang="en-US" sz="2100" i="1" dirty="0">
                <a:latin typeface="Barlow Black" panose="00000A00000000000000" pitchFamily="2" charset="0"/>
                <a:ea typeface="Calibri" panose="020F0502020204030204" pitchFamily="34" charset="0"/>
                <a:cs typeface="Times New Roman" panose="02020603050405020304" pitchFamily="18" charset="0"/>
              </a:rPr>
              <a:t>R</a:t>
            </a:r>
            <a:r>
              <a:rPr lang="en-US" sz="2100" i="1" dirty="0">
                <a:effectLst/>
                <a:latin typeface="Barlow Black" panose="00000A00000000000000" pitchFamily="2" charset="0"/>
                <a:ea typeface="Calibri" panose="020F0502020204030204" pitchFamily="34" charset="0"/>
                <a:cs typeface="Times New Roman" panose="02020603050405020304" pitchFamily="18" charset="0"/>
              </a:rPr>
              <a:t>: The Lord </a:t>
            </a:r>
            <a:r>
              <a:rPr lang="en-US" sz="2100" i="1" dirty="0">
                <a:latin typeface="Barlow Black" panose="00000A00000000000000" pitchFamily="2" charset="0"/>
                <a:ea typeface="Calibri" panose="020F0502020204030204" pitchFamily="34" charset="0"/>
                <a:cs typeface="Times New Roman" panose="02020603050405020304" pitchFamily="18" charset="0"/>
              </a:rPr>
              <a:t>hears the cry of the poor.</a:t>
            </a:r>
            <a:endParaRPr lang="en-US" sz="2100" b="1" i="1" strike="sngStrike" dirty="0">
              <a:solidFill>
                <a:srgbClr val="FFFFFF"/>
              </a:solidFill>
              <a:latin typeface="Barlow Black" panose="00000A00000000000000" pitchFamily="2" charset="0"/>
            </a:endParaRPr>
          </a:p>
        </p:txBody>
      </p:sp>
      <p:pic>
        <p:nvPicPr>
          <p:cNvPr id="6" name="Picture 5">
            <a:extLst>
              <a:ext uri="{FF2B5EF4-FFF2-40B4-BE49-F238E27FC236}">
                <a16:creationId xmlns:a16="http://schemas.microsoft.com/office/drawing/2014/main" id="{ED494FCB-2659-A148-80CF-B99FE0C181CF}"/>
              </a:ext>
            </a:extLst>
          </p:cNvPr>
          <p:cNvPicPr>
            <a:picLocks noChangeAspect="1"/>
          </p:cNvPicPr>
          <p:nvPr/>
        </p:nvPicPr>
        <p:blipFill>
          <a:blip r:embed="rId2"/>
          <a:stretch>
            <a:fillRect/>
          </a:stretch>
        </p:blipFill>
        <p:spPr>
          <a:xfrm>
            <a:off x="721935" y="756491"/>
            <a:ext cx="1072613" cy="1229973"/>
          </a:xfrm>
          <a:prstGeom prst="rect">
            <a:avLst/>
          </a:prstGeom>
        </p:spPr>
      </p:pic>
      <p:sp>
        <p:nvSpPr>
          <p:cNvPr id="7" name="Title 1">
            <a:extLst>
              <a:ext uri="{FF2B5EF4-FFF2-40B4-BE49-F238E27FC236}">
                <a16:creationId xmlns:a16="http://schemas.microsoft.com/office/drawing/2014/main" id="{E3DD167A-4EF6-1252-E1CD-068BF1935095}"/>
              </a:ext>
            </a:extLst>
          </p:cNvPr>
          <p:cNvSpPr txBox="1">
            <a:spLocks/>
          </p:cNvSpPr>
          <p:nvPr/>
        </p:nvSpPr>
        <p:spPr>
          <a:xfrm>
            <a:off x="513406" y="756491"/>
            <a:ext cx="6526055" cy="2741789"/>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Century Gothic" panose="020B0502020202020204" pitchFamily="34" charset="0"/>
                <a:ea typeface="+mj-ea"/>
                <a:cs typeface="+mj-cs"/>
              </a:defRPr>
            </a:lvl1pPr>
          </a:lstStyle>
          <a:p>
            <a:pPr algn="l"/>
            <a:r>
              <a:rPr lang="en-AU" sz="3000" b="1" dirty="0">
                <a:solidFill>
                  <a:srgbClr val="FFFFFF"/>
                </a:solidFill>
                <a:latin typeface="Barlow Black" panose="00000A00000000000000" pitchFamily="2" charset="0"/>
              </a:rPr>
              <a:t>Responsorial Psalm</a:t>
            </a:r>
          </a:p>
          <a:p>
            <a:pPr algn="l"/>
            <a:r>
              <a:rPr lang="en-AU" sz="2000" dirty="0">
                <a:solidFill>
                  <a:srgbClr val="FFFFFF"/>
                </a:solidFill>
                <a:latin typeface="Barlow Black" panose="00000A00000000000000" pitchFamily="2" charset="0"/>
                <a:cs typeface="Arial" panose="020B0604020202020204" pitchFamily="34" charset="0"/>
              </a:rPr>
              <a:t>Psalm 85:10-13 NRSV </a:t>
            </a:r>
          </a:p>
          <a:p>
            <a:pPr algn="l"/>
            <a:endParaRPr lang="en-US" sz="2400" b="1" dirty="0">
              <a:solidFill>
                <a:srgbClr val="FFFFFF"/>
              </a:solidFill>
              <a:latin typeface="Barlow Black" panose="00000A00000000000000" pitchFamily="2" charset="0"/>
            </a:endParaRPr>
          </a:p>
        </p:txBody>
      </p:sp>
      <p:pic>
        <p:nvPicPr>
          <p:cNvPr id="4" name="Picture 3" descr="A person holding her hands together">
            <a:extLst>
              <a:ext uri="{FF2B5EF4-FFF2-40B4-BE49-F238E27FC236}">
                <a16:creationId xmlns:a16="http://schemas.microsoft.com/office/drawing/2014/main" id="{91C5BB56-6A41-53C2-951E-40CE4739E69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60539" y="5871"/>
            <a:ext cx="3423038" cy="5131757"/>
          </a:xfrm>
          <a:prstGeom prst="rect">
            <a:avLst/>
          </a:prstGeom>
        </p:spPr>
      </p:pic>
    </p:spTree>
    <p:extLst>
      <p:ext uri="{BB962C8B-B14F-4D97-AF65-F5344CB8AC3E}">
        <p14:creationId xmlns:p14="http://schemas.microsoft.com/office/powerpoint/2010/main" val="3498272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4E7C648-4038-D441-98BD-B4B9AB06C89E}"/>
              </a:ext>
            </a:extLst>
          </p:cNvPr>
          <p:cNvSpPr/>
          <p:nvPr/>
        </p:nvSpPr>
        <p:spPr>
          <a:xfrm>
            <a:off x="565884" y="2306542"/>
            <a:ext cx="8012231" cy="1815882"/>
          </a:xfrm>
          <a:prstGeom prst="rect">
            <a:avLst/>
          </a:prstGeom>
        </p:spPr>
        <p:txBody>
          <a:bodyPr wrap="square">
            <a:spAutoFit/>
          </a:bodyPr>
          <a:lstStyle/>
          <a:p>
            <a:r>
              <a:rPr lang="en-AU" sz="2800" dirty="0">
                <a:solidFill>
                  <a:srgbClr val="FFFFFF"/>
                </a:solidFill>
                <a:latin typeface="Barlow Black" panose="00000A00000000000000" pitchFamily="2" charset="0"/>
                <a:cs typeface="Arial" panose="020B0604020202020204" pitchFamily="34" charset="0"/>
              </a:rPr>
              <a:t>Reader: </a:t>
            </a:r>
            <a:r>
              <a:rPr lang="en-AU" sz="2800" dirty="0">
                <a:effectLst/>
                <a:latin typeface="Aptos" panose="020B0004020202020204" pitchFamily="34" charset="0"/>
                <a:ea typeface="MS PGothic" panose="020B0600070205080204" pitchFamily="34" charset="-128"/>
                <a:cs typeface="Arial" panose="020B0604020202020204" pitchFamily="34" charset="0"/>
              </a:rPr>
              <a:t>Steadfast love and faithfulness will meet;</a:t>
            </a:r>
            <a:br>
              <a:rPr lang="en-AU" sz="2800" dirty="0">
                <a:effectLst/>
                <a:latin typeface="Aptos" panose="020B0004020202020204" pitchFamily="34" charset="0"/>
                <a:ea typeface="MS PGothic" panose="020B0600070205080204" pitchFamily="34" charset="-128"/>
                <a:cs typeface="Arial" panose="020B0604020202020204" pitchFamily="34" charset="0"/>
              </a:rPr>
            </a:br>
            <a:r>
              <a:rPr lang="en-AU" sz="2800" dirty="0">
                <a:effectLst/>
                <a:latin typeface="Aptos" panose="020B0004020202020204" pitchFamily="34" charset="0"/>
                <a:ea typeface="MS PGothic" panose="020B0600070205080204" pitchFamily="34" charset="-128"/>
                <a:cs typeface="Arial" panose="020B0604020202020204" pitchFamily="34" charset="0"/>
              </a:rPr>
              <a:t>righteousness and peace will kiss each other.</a:t>
            </a:r>
          </a:p>
          <a:p>
            <a:endParaRPr lang="en-AU" sz="2800" dirty="0">
              <a:latin typeface="Aptos" panose="020B0004020202020204" pitchFamily="34" charset="0"/>
              <a:ea typeface="MS PGothic" panose="020B0600070205080204" pitchFamily="34" charset="-128"/>
              <a:cs typeface="Arial" panose="020B0604020202020204" pitchFamily="34" charset="0"/>
            </a:endParaRPr>
          </a:p>
          <a:p>
            <a:r>
              <a:rPr lang="en-AU" sz="2800" b="1" dirty="0">
                <a:solidFill>
                  <a:srgbClr val="FFFFFF"/>
                </a:solidFill>
                <a:latin typeface="Barlow" panose="00000500000000000000" pitchFamily="2" charset="0"/>
                <a:cs typeface="Arial" panose="020B0604020202020204" pitchFamily="34" charset="0"/>
              </a:rPr>
              <a:t>R: The Lord hears the cry of the poor.</a:t>
            </a:r>
          </a:p>
        </p:txBody>
      </p:sp>
      <p:pic>
        <p:nvPicPr>
          <p:cNvPr id="2" name="Picture 1">
            <a:extLst>
              <a:ext uri="{FF2B5EF4-FFF2-40B4-BE49-F238E27FC236}">
                <a16:creationId xmlns:a16="http://schemas.microsoft.com/office/drawing/2014/main" id="{B1733CBB-1060-22BE-3B79-78BCC02317BD}"/>
              </a:ext>
            </a:extLst>
          </p:cNvPr>
          <p:cNvPicPr>
            <a:picLocks noChangeAspect="1"/>
          </p:cNvPicPr>
          <p:nvPr/>
        </p:nvPicPr>
        <p:blipFill>
          <a:blip r:embed="rId2"/>
          <a:stretch>
            <a:fillRect/>
          </a:stretch>
        </p:blipFill>
        <p:spPr>
          <a:xfrm>
            <a:off x="721935" y="756491"/>
            <a:ext cx="1072613" cy="1229973"/>
          </a:xfrm>
          <a:prstGeom prst="rect">
            <a:avLst/>
          </a:prstGeom>
        </p:spPr>
      </p:pic>
    </p:spTree>
    <p:extLst>
      <p:ext uri="{BB962C8B-B14F-4D97-AF65-F5344CB8AC3E}">
        <p14:creationId xmlns:p14="http://schemas.microsoft.com/office/powerpoint/2010/main" val="25065528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3EB493B-CACB-AA46-B834-2F427826B3A9}"/>
              </a:ext>
            </a:extLst>
          </p:cNvPr>
          <p:cNvSpPr/>
          <p:nvPr/>
        </p:nvSpPr>
        <p:spPr>
          <a:xfrm>
            <a:off x="584963" y="1879252"/>
            <a:ext cx="7974074" cy="3539430"/>
          </a:xfrm>
          <a:prstGeom prst="rect">
            <a:avLst/>
          </a:prstGeom>
        </p:spPr>
        <p:txBody>
          <a:bodyPr wrap="square">
            <a:spAutoFit/>
          </a:bodyPr>
          <a:lstStyle/>
          <a:p>
            <a:br>
              <a:rPr lang="en-AU" sz="2800" dirty="0">
                <a:solidFill>
                  <a:srgbClr val="FFFFFF"/>
                </a:solidFill>
                <a:latin typeface="Barlow Black" panose="00000A00000000000000" pitchFamily="2" charset="0"/>
                <a:cs typeface="Arial" panose="020B0604020202020204" pitchFamily="34" charset="0"/>
              </a:rPr>
            </a:br>
            <a:r>
              <a:rPr lang="en-AU" sz="2800" dirty="0">
                <a:solidFill>
                  <a:srgbClr val="FFFFFF"/>
                </a:solidFill>
                <a:latin typeface="Barlow Black" panose="00000A00000000000000" pitchFamily="2" charset="0"/>
                <a:cs typeface="Arial" panose="020B0604020202020204" pitchFamily="34" charset="0"/>
              </a:rPr>
              <a:t>Reader: </a:t>
            </a:r>
            <a:br>
              <a:rPr lang="en-AU" sz="2800" dirty="0">
                <a:solidFill>
                  <a:srgbClr val="FFFFFF"/>
                </a:solidFill>
                <a:latin typeface="Barlow Black" panose="00000A00000000000000" pitchFamily="2" charset="0"/>
                <a:cs typeface="Arial" panose="020B0604020202020204" pitchFamily="34" charset="0"/>
              </a:rPr>
            </a:br>
            <a:r>
              <a:rPr lang="en-AU" sz="2800" dirty="0">
                <a:solidFill>
                  <a:srgbClr val="FFFFFF"/>
                </a:solidFill>
                <a:latin typeface="Barlow" panose="00000500000000000000" pitchFamily="2" charset="0"/>
                <a:cs typeface="Arial" panose="020B0604020202020204" pitchFamily="34" charset="0"/>
              </a:rPr>
              <a:t>Faithfulness will spring up from the ground, and righteousness will look down from the sky.</a:t>
            </a:r>
            <a:br>
              <a:rPr lang="en-AU" sz="2800" dirty="0">
                <a:solidFill>
                  <a:srgbClr val="FFFFFF"/>
                </a:solidFill>
                <a:latin typeface="Barlow" panose="00000500000000000000" pitchFamily="2" charset="0"/>
                <a:cs typeface="Arial" panose="020B0604020202020204" pitchFamily="34" charset="0"/>
              </a:rPr>
            </a:br>
            <a:br>
              <a:rPr lang="en-AU" sz="2800" dirty="0">
                <a:solidFill>
                  <a:srgbClr val="FFFFFF"/>
                </a:solidFill>
                <a:latin typeface="Barlow" panose="00000500000000000000" pitchFamily="2" charset="0"/>
                <a:cs typeface="Arial" panose="020B0604020202020204" pitchFamily="34" charset="0"/>
              </a:rPr>
            </a:br>
            <a:r>
              <a:rPr lang="en-AU" sz="2800" b="1" dirty="0">
                <a:solidFill>
                  <a:srgbClr val="FFFFFF"/>
                </a:solidFill>
                <a:latin typeface="Barlow" panose="00000500000000000000" pitchFamily="2" charset="0"/>
                <a:cs typeface="Arial" panose="020B0604020202020204" pitchFamily="34" charset="0"/>
              </a:rPr>
              <a:t>R: The Lord hears the cry of the poor.</a:t>
            </a:r>
          </a:p>
          <a:p>
            <a:endParaRPr lang="en-AU" sz="2800" dirty="0">
              <a:solidFill>
                <a:srgbClr val="FFFFFF"/>
              </a:solidFill>
              <a:latin typeface="Barlow" panose="00000500000000000000" pitchFamily="2" charset="0"/>
              <a:cs typeface="Arial" panose="020B0604020202020204" pitchFamily="34" charset="0"/>
            </a:endParaRPr>
          </a:p>
          <a:p>
            <a:endParaRPr lang="en-US" sz="2800" dirty="0">
              <a:latin typeface="Barlow" panose="00000500000000000000" pitchFamily="2" charset="0"/>
              <a:cs typeface="Arial" panose="020B0604020202020204" pitchFamily="34" charset="0"/>
            </a:endParaRPr>
          </a:p>
        </p:txBody>
      </p:sp>
      <p:sp>
        <p:nvSpPr>
          <p:cNvPr id="2" name="Title 1">
            <a:extLst>
              <a:ext uri="{FF2B5EF4-FFF2-40B4-BE49-F238E27FC236}">
                <a16:creationId xmlns:a16="http://schemas.microsoft.com/office/drawing/2014/main" id="{C75CD7F6-5E12-3ECC-C611-EAF27ECA6DDD}"/>
              </a:ext>
            </a:extLst>
          </p:cNvPr>
          <p:cNvSpPr txBox="1">
            <a:spLocks/>
          </p:cNvSpPr>
          <p:nvPr/>
        </p:nvSpPr>
        <p:spPr>
          <a:xfrm>
            <a:off x="513405" y="3498280"/>
            <a:ext cx="7673465" cy="762255"/>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Century Gothic" panose="020B0502020202020204" pitchFamily="34" charset="0"/>
                <a:ea typeface="+mj-ea"/>
                <a:cs typeface="+mj-cs"/>
              </a:defRPr>
            </a:lvl1pPr>
          </a:lstStyle>
          <a:p>
            <a:endParaRPr lang="en-US" sz="2100" b="1" i="1" strike="sngStrike" dirty="0">
              <a:latin typeface="Barlow Black" panose="00000A00000000000000" pitchFamily="2" charset="0"/>
            </a:endParaRPr>
          </a:p>
        </p:txBody>
      </p:sp>
      <p:pic>
        <p:nvPicPr>
          <p:cNvPr id="4" name="Picture 3">
            <a:extLst>
              <a:ext uri="{FF2B5EF4-FFF2-40B4-BE49-F238E27FC236}">
                <a16:creationId xmlns:a16="http://schemas.microsoft.com/office/drawing/2014/main" id="{1858BAFD-81B7-14DE-A65D-E05F273B2C34}"/>
              </a:ext>
            </a:extLst>
          </p:cNvPr>
          <p:cNvPicPr>
            <a:picLocks noChangeAspect="1"/>
          </p:cNvPicPr>
          <p:nvPr/>
        </p:nvPicPr>
        <p:blipFill>
          <a:blip r:embed="rId2"/>
          <a:stretch>
            <a:fillRect/>
          </a:stretch>
        </p:blipFill>
        <p:spPr>
          <a:xfrm>
            <a:off x="721935" y="756491"/>
            <a:ext cx="1072613" cy="1229973"/>
          </a:xfrm>
          <a:prstGeom prst="rect">
            <a:avLst/>
          </a:prstGeom>
        </p:spPr>
      </p:pic>
    </p:spTree>
    <p:extLst>
      <p:ext uri="{BB962C8B-B14F-4D97-AF65-F5344CB8AC3E}">
        <p14:creationId xmlns:p14="http://schemas.microsoft.com/office/powerpoint/2010/main" val="230995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C9009F-8633-8B43-DDE1-0140448B8FEE}"/>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F2918A49-383A-95F9-6A71-6B1CF61B7DDC}"/>
              </a:ext>
            </a:extLst>
          </p:cNvPr>
          <p:cNvSpPr/>
          <p:nvPr/>
        </p:nvSpPr>
        <p:spPr>
          <a:xfrm>
            <a:off x="361208" y="2252199"/>
            <a:ext cx="8421584" cy="2677656"/>
          </a:xfrm>
          <a:prstGeom prst="rect">
            <a:avLst/>
          </a:prstGeom>
        </p:spPr>
        <p:txBody>
          <a:bodyPr wrap="square">
            <a:spAutoFit/>
          </a:bodyPr>
          <a:lstStyle/>
          <a:p>
            <a:r>
              <a:rPr lang="en-AU" sz="2800" dirty="0">
                <a:solidFill>
                  <a:srgbClr val="FFFFFF"/>
                </a:solidFill>
                <a:latin typeface="Barlow Black" panose="00000A00000000000000" pitchFamily="2" charset="0"/>
                <a:cs typeface="Arial" panose="020B0604020202020204" pitchFamily="34" charset="0"/>
              </a:rPr>
              <a:t>Reader: </a:t>
            </a:r>
            <a:r>
              <a:rPr lang="en-AU" sz="2800" dirty="0">
                <a:solidFill>
                  <a:srgbClr val="FFFFFF"/>
                </a:solidFill>
                <a:latin typeface="Barlow" panose="00000500000000000000" pitchFamily="2" charset="0"/>
                <a:cs typeface="Arial" panose="020B0604020202020204" pitchFamily="34" charset="0"/>
              </a:rPr>
              <a:t>The Lord will give what is good,</a:t>
            </a:r>
          </a:p>
          <a:p>
            <a:r>
              <a:rPr lang="en-AU" sz="2800" dirty="0">
                <a:solidFill>
                  <a:srgbClr val="FFFFFF"/>
                </a:solidFill>
                <a:latin typeface="Barlow" panose="00000500000000000000" pitchFamily="2" charset="0"/>
                <a:cs typeface="Arial" panose="020B0604020202020204" pitchFamily="34" charset="0"/>
              </a:rPr>
              <a:t>and our land will yield its increase.</a:t>
            </a:r>
          </a:p>
          <a:p>
            <a:endParaRPr lang="en-AU" sz="2800" dirty="0">
              <a:solidFill>
                <a:srgbClr val="FFFFFF"/>
              </a:solidFill>
              <a:latin typeface="Barlow" panose="00000500000000000000" pitchFamily="2" charset="0"/>
              <a:cs typeface="Arial" panose="020B0604020202020204" pitchFamily="34" charset="0"/>
            </a:endParaRPr>
          </a:p>
          <a:p>
            <a:r>
              <a:rPr lang="en-AU" sz="2800" b="1" dirty="0">
                <a:solidFill>
                  <a:srgbClr val="FFFFFF"/>
                </a:solidFill>
                <a:latin typeface="Barlow" panose="00000500000000000000" pitchFamily="2" charset="0"/>
                <a:cs typeface="Arial" panose="020B0604020202020204" pitchFamily="34" charset="0"/>
              </a:rPr>
              <a:t>R: The Lord hears the cry of the poor.</a:t>
            </a:r>
          </a:p>
          <a:p>
            <a:endParaRPr lang="en-AU" sz="2800" dirty="0">
              <a:solidFill>
                <a:srgbClr val="FFFFFF"/>
              </a:solidFill>
              <a:latin typeface="Barlow" panose="00000500000000000000" pitchFamily="2" charset="0"/>
              <a:cs typeface="Arial" panose="020B0604020202020204" pitchFamily="34" charset="0"/>
            </a:endParaRPr>
          </a:p>
          <a:p>
            <a:endParaRPr lang="en-US" sz="2800" dirty="0">
              <a:latin typeface="Barlow" panose="00000500000000000000" pitchFamily="2" charset="0"/>
              <a:cs typeface="Arial" panose="020B0604020202020204" pitchFamily="34" charset="0"/>
            </a:endParaRPr>
          </a:p>
        </p:txBody>
      </p:sp>
      <p:pic>
        <p:nvPicPr>
          <p:cNvPr id="3" name="Picture 2">
            <a:extLst>
              <a:ext uri="{FF2B5EF4-FFF2-40B4-BE49-F238E27FC236}">
                <a16:creationId xmlns:a16="http://schemas.microsoft.com/office/drawing/2014/main" id="{B461DED7-29F9-E97B-6703-2DE9D690EB91}"/>
              </a:ext>
            </a:extLst>
          </p:cNvPr>
          <p:cNvPicPr>
            <a:picLocks noChangeAspect="1"/>
          </p:cNvPicPr>
          <p:nvPr/>
        </p:nvPicPr>
        <p:blipFill>
          <a:blip r:embed="rId2"/>
          <a:stretch>
            <a:fillRect/>
          </a:stretch>
        </p:blipFill>
        <p:spPr>
          <a:xfrm>
            <a:off x="721935" y="756491"/>
            <a:ext cx="1072613" cy="1229973"/>
          </a:xfrm>
          <a:prstGeom prst="rect">
            <a:avLst/>
          </a:prstGeom>
        </p:spPr>
      </p:pic>
    </p:spTree>
    <p:extLst>
      <p:ext uri="{BB962C8B-B14F-4D97-AF65-F5344CB8AC3E}">
        <p14:creationId xmlns:p14="http://schemas.microsoft.com/office/powerpoint/2010/main" val="41770136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72CFC3-3513-2E7E-8376-39736E7C71BE}"/>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8C60A8FA-C067-7070-C0B3-15D4770A8769}"/>
              </a:ext>
            </a:extLst>
          </p:cNvPr>
          <p:cNvSpPr/>
          <p:nvPr/>
        </p:nvSpPr>
        <p:spPr>
          <a:xfrm>
            <a:off x="361208" y="2212538"/>
            <a:ext cx="8421584" cy="2677656"/>
          </a:xfrm>
          <a:prstGeom prst="rect">
            <a:avLst/>
          </a:prstGeom>
        </p:spPr>
        <p:txBody>
          <a:bodyPr wrap="square">
            <a:spAutoFit/>
          </a:bodyPr>
          <a:lstStyle/>
          <a:p>
            <a:r>
              <a:rPr lang="en-AU" sz="2800" dirty="0">
                <a:solidFill>
                  <a:srgbClr val="FFFFFF"/>
                </a:solidFill>
                <a:latin typeface="Barlow Black" panose="00000A00000000000000" pitchFamily="2" charset="0"/>
                <a:cs typeface="Arial" panose="020B0604020202020204" pitchFamily="34" charset="0"/>
              </a:rPr>
              <a:t>Reader: </a:t>
            </a:r>
            <a:r>
              <a:rPr lang="en-AU" sz="2800" dirty="0">
                <a:solidFill>
                  <a:srgbClr val="FFFFFF"/>
                </a:solidFill>
                <a:latin typeface="Barlow" panose="00000500000000000000" pitchFamily="2" charset="0"/>
                <a:cs typeface="Arial" panose="020B0604020202020204" pitchFamily="34" charset="0"/>
              </a:rPr>
              <a:t>Righteousness will go before him, </a:t>
            </a:r>
          </a:p>
          <a:p>
            <a:r>
              <a:rPr lang="en-AU" sz="2800" dirty="0">
                <a:solidFill>
                  <a:srgbClr val="FFFFFF"/>
                </a:solidFill>
                <a:latin typeface="Barlow" panose="00000500000000000000" pitchFamily="2" charset="0"/>
                <a:cs typeface="Arial" panose="020B0604020202020204" pitchFamily="34" charset="0"/>
              </a:rPr>
              <a:t>and will make a path for his steps.</a:t>
            </a:r>
          </a:p>
          <a:p>
            <a:endParaRPr lang="en-AU" sz="2800" dirty="0">
              <a:solidFill>
                <a:srgbClr val="FFFFFF"/>
              </a:solidFill>
              <a:latin typeface="Barlow" panose="00000500000000000000" pitchFamily="2" charset="0"/>
              <a:cs typeface="Arial" panose="020B0604020202020204" pitchFamily="34" charset="0"/>
            </a:endParaRPr>
          </a:p>
          <a:p>
            <a:r>
              <a:rPr lang="en-AU" sz="2800" b="1" dirty="0">
                <a:solidFill>
                  <a:srgbClr val="FFFFFF"/>
                </a:solidFill>
                <a:latin typeface="Barlow" panose="00000500000000000000" pitchFamily="2" charset="0"/>
                <a:cs typeface="Arial" panose="020B0604020202020204" pitchFamily="34" charset="0"/>
              </a:rPr>
              <a:t>R: The Lord hears the cry of the poor.</a:t>
            </a:r>
          </a:p>
          <a:p>
            <a:endParaRPr lang="en-AU" sz="2800" dirty="0">
              <a:solidFill>
                <a:srgbClr val="FFFFFF"/>
              </a:solidFill>
              <a:latin typeface="Barlow" panose="00000500000000000000" pitchFamily="2" charset="0"/>
              <a:cs typeface="Arial" panose="020B0604020202020204" pitchFamily="34" charset="0"/>
            </a:endParaRPr>
          </a:p>
          <a:p>
            <a:endParaRPr lang="en-US" sz="2800" dirty="0">
              <a:latin typeface="Barlow" panose="00000500000000000000" pitchFamily="2" charset="0"/>
              <a:cs typeface="Arial" panose="020B0604020202020204" pitchFamily="34" charset="0"/>
            </a:endParaRPr>
          </a:p>
        </p:txBody>
      </p:sp>
      <p:pic>
        <p:nvPicPr>
          <p:cNvPr id="3" name="Picture 2">
            <a:extLst>
              <a:ext uri="{FF2B5EF4-FFF2-40B4-BE49-F238E27FC236}">
                <a16:creationId xmlns:a16="http://schemas.microsoft.com/office/drawing/2014/main" id="{3D8CDD8A-BA7E-F555-A14A-2BA8B173E7BE}"/>
              </a:ext>
            </a:extLst>
          </p:cNvPr>
          <p:cNvPicPr>
            <a:picLocks noChangeAspect="1"/>
          </p:cNvPicPr>
          <p:nvPr/>
        </p:nvPicPr>
        <p:blipFill>
          <a:blip r:embed="rId2"/>
          <a:stretch>
            <a:fillRect/>
          </a:stretch>
        </p:blipFill>
        <p:spPr>
          <a:xfrm>
            <a:off x="721935" y="756491"/>
            <a:ext cx="1072613" cy="1229973"/>
          </a:xfrm>
          <a:prstGeom prst="rect">
            <a:avLst/>
          </a:prstGeom>
        </p:spPr>
      </p:pic>
    </p:spTree>
    <p:extLst>
      <p:ext uri="{BB962C8B-B14F-4D97-AF65-F5344CB8AC3E}">
        <p14:creationId xmlns:p14="http://schemas.microsoft.com/office/powerpoint/2010/main" val="26230711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8BC66266-756B-1245-ABDB-136288F5918C}"/>
              </a:ext>
            </a:extLst>
          </p:cNvPr>
          <p:cNvSpPr>
            <a:spLocks noGrp="1"/>
          </p:cNvSpPr>
          <p:nvPr>
            <p:ph type="ctrTitle"/>
          </p:nvPr>
        </p:nvSpPr>
        <p:spPr>
          <a:xfrm>
            <a:off x="628649" y="2692330"/>
            <a:ext cx="3135277" cy="939574"/>
          </a:xfrm>
        </p:spPr>
        <p:txBody>
          <a:bodyPr anchor="t">
            <a:noAutofit/>
          </a:bodyPr>
          <a:lstStyle/>
          <a:p>
            <a:pPr algn="l"/>
            <a:r>
              <a:rPr lang="en-AU" sz="4000" b="1" dirty="0">
                <a:latin typeface="Barlow Black" panose="00000A00000000000000" pitchFamily="2" charset="0"/>
              </a:rPr>
              <a:t>Gospel Acclamation</a:t>
            </a:r>
          </a:p>
        </p:txBody>
      </p:sp>
      <p:pic>
        <p:nvPicPr>
          <p:cNvPr id="5" name="Picture 4">
            <a:extLst>
              <a:ext uri="{FF2B5EF4-FFF2-40B4-BE49-F238E27FC236}">
                <a16:creationId xmlns:a16="http://schemas.microsoft.com/office/drawing/2014/main" id="{5AC891D4-079B-6CF4-2562-5CD68810D1BB}"/>
              </a:ext>
            </a:extLst>
          </p:cNvPr>
          <p:cNvPicPr>
            <a:picLocks noChangeAspect="1"/>
          </p:cNvPicPr>
          <p:nvPr/>
        </p:nvPicPr>
        <p:blipFill>
          <a:blip r:embed="rId2"/>
          <a:stretch>
            <a:fillRect/>
          </a:stretch>
        </p:blipFill>
        <p:spPr>
          <a:xfrm>
            <a:off x="721935" y="987490"/>
            <a:ext cx="1072613" cy="1229973"/>
          </a:xfrm>
          <a:prstGeom prst="rect">
            <a:avLst/>
          </a:prstGeom>
        </p:spPr>
      </p:pic>
      <p:pic>
        <p:nvPicPr>
          <p:cNvPr id="4" name="Picture 3" descr="A child holding a ball with a picture of a person&#10;&#10;AI-generated content may be incorrect.">
            <a:extLst>
              <a:ext uri="{FF2B5EF4-FFF2-40B4-BE49-F238E27FC236}">
                <a16:creationId xmlns:a16="http://schemas.microsoft.com/office/drawing/2014/main" id="{F10ED05B-A367-BB30-D66D-05B0B56AF88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68570" y="0"/>
            <a:ext cx="3424286" cy="5131027"/>
          </a:xfrm>
          <a:prstGeom prst="rect">
            <a:avLst/>
          </a:prstGeom>
        </p:spPr>
      </p:pic>
    </p:spTree>
    <p:extLst>
      <p:ext uri="{BB962C8B-B14F-4D97-AF65-F5344CB8AC3E}">
        <p14:creationId xmlns:p14="http://schemas.microsoft.com/office/powerpoint/2010/main" val="30807352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a:extLst>
              <a:ext uri="{FF2B5EF4-FFF2-40B4-BE49-F238E27FC236}">
                <a16:creationId xmlns:a16="http://schemas.microsoft.com/office/drawing/2014/main" id="{6C0E4E51-F3AF-0C5B-1065-B483749CC125}"/>
              </a:ext>
            </a:extLst>
          </p:cNvPr>
          <p:cNvSpPr txBox="1">
            <a:spLocks/>
          </p:cNvSpPr>
          <p:nvPr/>
        </p:nvSpPr>
        <p:spPr>
          <a:xfrm>
            <a:off x="387693" y="2215045"/>
            <a:ext cx="3745642" cy="994172"/>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Century Gothic" panose="020B0502020202020204" pitchFamily="34" charset="0"/>
                <a:ea typeface="+mj-ea"/>
                <a:cs typeface="+mj-cs"/>
              </a:defRPr>
            </a:lvl1pPr>
          </a:lstStyle>
          <a:p>
            <a:r>
              <a:rPr lang="en-AU" b="1" dirty="0">
                <a:latin typeface="Barlow Black" panose="00000A00000000000000" pitchFamily="2" charset="0"/>
              </a:rPr>
              <a:t>Halle, Halle, Halle </a:t>
            </a:r>
          </a:p>
          <a:p>
            <a:r>
              <a:rPr lang="en-AU" sz="2000" b="1" dirty="0">
                <a:latin typeface="Barlow Black" panose="00000A00000000000000" pitchFamily="2" charset="0"/>
              </a:rPr>
              <a:t>Chorus by Marty Haugen</a:t>
            </a:r>
          </a:p>
        </p:txBody>
      </p:sp>
      <p:pic>
        <p:nvPicPr>
          <p:cNvPr id="7" name="Graphic 6" descr="Music notation with solid fill">
            <a:extLst>
              <a:ext uri="{FF2B5EF4-FFF2-40B4-BE49-F238E27FC236}">
                <a16:creationId xmlns:a16="http://schemas.microsoft.com/office/drawing/2014/main" id="{065C0D80-F00F-EDA6-24A2-786DE7B9C56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71123" y="901422"/>
            <a:ext cx="1462089" cy="1462089"/>
          </a:xfrm>
          <a:prstGeom prst="rect">
            <a:avLst/>
          </a:prstGeom>
        </p:spPr>
      </p:pic>
      <p:pic>
        <p:nvPicPr>
          <p:cNvPr id="4" name="Picture 3" descr="A child holding a piece of paper&#10;&#10;AI-generated content may be incorrect.">
            <a:extLst>
              <a:ext uri="{FF2B5EF4-FFF2-40B4-BE49-F238E27FC236}">
                <a16:creationId xmlns:a16="http://schemas.microsoft.com/office/drawing/2014/main" id="{60FACC6D-58F2-C5C6-9A1D-7B06E78683E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47488" y="0"/>
            <a:ext cx="3444051" cy="5160644"/>
          </a:xfrm>
          <a:prstGeom prst="rect">
            <a:avLst/>
          </a:prstGeom>
        </p:spPr>
      </p:pic>
    </p:spTree>
    <p:extLst>
      <p:ext uri="{BB962C8B-B14F-4D97-AF65-F5344CB8AC3E}">
        <p14:creationId xmlns:p14="http://schemas.microsoft.com/office/powerpoint/2010/main" val="15091529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9B01504D-FF32-174E-BAD2-3D88A102AAA5}"/>
              </a:ext>
            </a:extLst>
          </p:cNvPr>
          <p:cNvSpPr>
            <a:spLocks noGrp="1"/>
          </p:cNvSpPr>
          <p:nvPr>
            <p:ph type="ctrTitle"/>
          </p:nvPr>
        </p:nvSpPr>
        <p:spPr>
          <a:xfrm>
            <a:off x="497964" y="2254744"/>
            <a:ext cx="3684933" cy="729465"/>
          </a:xfrm>
        </p:spPr>
        <p:txBody>
          <a:bodyPr>
            <a:normAutofit/>
          </a:bodyPr>
          <a:lstStyle/>
          <a:p>
            <a:pPr algn="l"/>
            <a:r>
              <a:rPr lang="en-AU" sz="4000" b="1" dirty="0">
                <a:solidFill>
                  <a:srgbClr val="FFFFFF"/>
                </a:solidFill>
                <a:latin typeface="Barlow Black" panose="00000A00000000000000" pitchFamily="2" charset="0"/>
              </a:rPr>
              <a:t>Gospel</a:t>
            </a:r>
            <a:endParaRPr lang="en-AU" altLang="en-US" sz="4000" b="1" dirty="0">
              <a:solidFill>
                <a:srgbClr val="FFFFFF"/>
              </a:solidFill>
              <a:latin typeface="Barlow Black" panose="00000A00000000000000" pitchFamily="2" charset="0"/>
            </a:endParaRPr>
          </a:p>
        </p:txBody>
      </p:sp>
      <p:pic>
        <p:nvPicPr>
          <p:cNvPr id="16" name="Picture 15">
            <a:extLst>
              <a:ext uri="{FF2B5EF4-FFF2-40B4-BE49-F238E27FC236}">
                <a16:creationId xmlns:a16="http://schemas.microsoft.com/office/drawing/2014/main" id="{8D841A8C-6A37-3B40-BF29-E83E0481D7E0}"/>
              </a:ext>
            </a:extLst>
          </p:cNvPr>
          <p:cNvPicPr>
            <a:picLocks noChangeAspect="1"/>
          </p:cNvPicPr>
          <p:nvPr/>
        </p:nvPicPr>
        <p:blipFill>
          <a:blip r:embed="rId3"/>
          <a:stretch>
            <a:fillRect/>
          </a:stretch>
        </p:blipFill>
        <p:spPr>
          <a:xfrm>
            <a:off x="645937" y="631025"/>
            <a:ext cx="719357" cy="1229973"/>
          </a:xfrm>
          <a:prstGeom prst="rect">
            <a:avLst/>
          </a:prstGeom>
        </p:spPr>
      </p:pic>
      <p:sp>
        <p:nvSpPr>
          <p:cNvPr id="3" name="Title 1">
            <a:extLst>
              <a:ext uri="{FF2B5EF4-FFF2-40B4-BE49-F238E27FC236}">
                <a16:creationId xmlns:a16="http://schemas.microsoft.com/office/drawing/2014/main" id="{DB816D00-66DB-FDD6-D9F5-6126CDF95460}"/>
              </a:ext>
            </a:extLst>
          </p:cNvPr>
          <p:cNvSpPr txBox="1">
            <a:spLocks/>
          </p:cNvSpPr>
          <p:nvPr/>
        </p:nvSpPr>
        <p:spPr>
          <a:xfrm>
            <a:off x="497964" y="3183993"/>
            <a:ext cx="5965182" cy="1103057"/>
          </a:xfrm>
          <a:prstGeom prst="rect">
            <a:avLst/>
          </a:prstGeom>
          <a:noFill/>
        </p:spPr>
        <p:txBody>
          <a:bodyPr vert="horz" lIns="91440" tIns="45720" rIns="91440" bIns="45720" rtlCol="0" anchor="t">
            <a:normAutofit fontScale="97500"/>
          </a:bodyPr>
          <a:lstStyle>
            <a:lvl1pPr algn="l" defTabSz="685800" rtl="0" eaLnBrk="1" latinLnBrk="0" hangingPunct="1">
              <a:lnSpc>
                <a:spcPct val="90000"/>
              </a:lnSpc>
              <a:spcBef>
                <a:spcPct val="0"/>
              </a:spcBef>
              <a:buNone/>
              <a:defRPr sz="2400" kern="1200">
                <a:solidFill>
                  <a:schemeClr val="tx1"/>
                </a:solidFill>
                <a:latin typeface="+mj-lt"/>
                <a:ea typeface="+mj-ea"/>
                <a:cs typeface="+mj-cs"/>
              </a:defRPr>
            </a:lvl1pPr>
          </a:lstStyle>
          <a:p>
            <a:r>
              <a:rPr lang="en-AU" sz="2200" dirty="0">
                <a:latin typeface="Barlow Black" panose="00000A00000000000000" pitchFamily="2" charset="0"/>
                <a:cs typeface="Arial" panose="020B0604020202020204" pitchFamily="34" charset="0"/>
              </a:rPr>
              <a:t>A reading from the Gospel of Matthew </a:t>
            </a:r>
            <a:br>
              <a:rPr lang="en-AU" sz="2200" dirty="0">
                <a:latin typeface="Barlow Black" panose="00000A00000000000000" pitchFamily="2" charset="0"/>
                <a:cs typeface="Arial" panose="020B0604020202020204" pitchFamily="34" charset="0"/>
              </a:rPr>
            </a:br>
            <a:r>
              <a:rPr lang="en-AU" sz="2200" dirty="0">
                <a:latin typeface="Barlow Black" panose="00000A00000000000000" pitchFamily="2" charset="0"/>
                <a:cs typeface="Arial" panose="020B0604020202020204" pitchFamily="34" charset="0"/>
              </a:rPr>
              <a:t>Sermon on the Mount</a:t>
            </a:r>
            <a:br>
              <a:rPr lang="en-AU" sz="2200" dirty="0">
                <a:solidFill>
                  <a:srgbClr val="FFFFFF"/>
                </a:solidFill>
                <a:latin typeface="Barlow Black" panose="00000A00000000000000" pitchFamily="2" charset="0"/>
                <a:cs typeface="Arial" panose="020B0604020202020204" pitchFamily="34" charset="0"/>
              </a:rPr>
            </a:br>
            <a:r>
              <a:rPr lang="en-AU" sz="2200" dirty="0">
                <a:latin typeface="Barlow Black" panose="00000A00000000000000" pitchFamily="2" charset="0"/>
                <a:cs typeface="Arial" panose="020B0604020202020204" pitchFamily="34" charset="0"/>
              </a:rPr>
              <a:t>(Mt 5:1-12)</a:t>
            </a:r>
          </a:p>
          <a:p>
            <a:endParaRPr lang="en-AU" altLang="en-US" sz="2300" b="1" dirty="0">
              <a:solidFill>
                <a:srgbClr val="FFFFFF"/>
              </a:solidFill>
              <a:latin typeface="Century Gothic" panose="020B0502020202020204" pitchFamily="34" charset="0"/>
            </a:endParaRPr>
          </a:p>
        </p:txBody>
      </p:sp>
      <p:sp>
        <p:nvSpPr>
          <p:cNvPr id="2" name="TextBox 1">
            <a:extLst>
              <a:ext uri="{FF2B5EF4-FFF2-40B4-BE49-F238E27FC236}">
                <a16:creationId xmlns:a16="http://schemas.microsoft.com/office/drawing/2014/main" id="{CE69D295-9A80-62DD-8A12-73E2B9FEEF94}"/>
              </a:ext>
            </a:extLst>
          </p:cNvPr>
          <p:cNvSpPr txBox="1"/>
          <p:nvPr/>
        </p:nvSpPr>
        <p:spPr>
          <a:xfrm>
            <a:off x="2133600" y="4532795"/>
            <a:ext cx="7010400" cy="553998"/>
          </a:xfrm>
          <a:prstGeom prst="rect">
            <a:avLst/>
          </a:prstGeom>
          <a:noFill/>
        </p:spPr>
        <p:txBody>
          <a:bodyPr wrap="square" rtlCol="0">
            <a:spAutoFit/>
          </a:bodyPr>
          <a:lstStyle/>
          <a:p>
            <a:r>
              <a:rPr lang="en-US" sz="3000" b="1" dirty="0">
                <a:latin typeface="Barlow Black" panose="00000A00000000000000" pitchFamily="2" charset="0"/>
              </a:rPr>
              <a:t>Reply: </a:t>
            </a:r>
            <a:r>
              <a:rPr lang="en-AU" sz="3000" b="1" dirty="0">
                <a:latin typeface="Barlow Black" panose="00000A00000000000000" pitchFamily="2" charset="0"/>
              </a:rPr>
              <a:t>Praise to you, Lord Jesus Christ.</a:t>
            </a:r>
          </a:p>
        </p:txBody>
      </p:sp>
    </p:spTree>
    <p:extLst>
      <p:ext uri="{BB962C8B-B14F-4D97-AF65-F5344CB8AC3E}">
        <p14:creationId xmlns:p14="http://schemas.microsoft.com/office/powerpoint/2010/main" val="8885449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3FF005D-1E01-6421-D6DC-594DB39FE056}"/>
              </a:ext>
            </a:extLst>
          </p:cNvPr>
          <p:cNvSpPr txBox="1">
            <a:spLocks/>
          </p:cNvSpPr>
          <p:nvPr/>
        </p:nvSpPr>
        <p:spPr>
          <a:xfrm>
            <a:off x="628649" y="2571750"/>
            <a:ext cx="6526055" cy="712130"/>
          </a:xfrm>
          <a:prstGeom prst="rect">
            <a:avLst/>
          </a:prstGeom>
        </p:spPr>
        <p:txBody>
          <a:bodyPr vert="horz" lIns="91440" tIns="45720" rIns="91440" bIns="45720" rtlCol="0" anchor="t">
            <a:normAutofit/>
          </a:bodyPr>
          <a:lstStyle>
            <a:lvl1pPr algn="ctr" defTabSz="685800" rtl="0" eaLnBrk="1" latinLnBrk="0" hangingPunct="1">
              <a:lnSpc>
                <a:spcPct val="90000"/>
              </a:lnSpc>
              <a:spcBef>
                <a:spcPct val="0"/>
              </a:spcBef>
              <a:buNone/>
              <a:defRPr sz="4500" kern="1200">
                <a:solidFill>
                  <a:schemeClr val="tx1"/>
                </a:solidFill>
                <a:latin typeface="Century Gothic" panose="020B0502020202020204" pitchFamily="34" charset="0"/>
                <a:ea typeface="+mj-ea"/>
                <a:cs typeface="+mj-cs"/>
              </a:defRPr>
            </a:lvl1pPr>
          </a:lstStyle>
          <a:p>
            <a:pPr algn="l"/>
            <a:r>
              <a:rPr lang="en-AU" sz="4000" b="1" dirty="0">
                <a:latin typeface="Barlow Black" panose="00000A00000000000000" pitchFamily="2" charset="0"/>
              </a:rPr>
              <a:t>Homily</a:t>
            </a:r>
            <a:r>
              <a:rPr lang="en-AU" b="1" dirty="0">
                <a:latin typeface="Barlow" pitchFamily="2" charset="77"/>
              </a:rPr>
              <a:t> 	</a:t>
            </a:r>
            <a:r>
              <a:rPr lang="en-AU" sz="2400" dirty="0">
                <a:latin typeface="Barlow" pitchFamily="2" charset="77"/>
              </a:rPr>
              <a:t> </a:t>
            </a:r>
            <a:endParaRPr lang="en-US" sz="2400" b="1" dirty="0">
              <a:solidFill>
                <a:srgbClr val="FFFFFF"/>
              </a:solidFill>
              <a:latin typeface="Barlow" pitchFamily="2" charset="77"/>
            </a:endParaRPr>
          </a:p>
        </p:txBody>
      </p:sp>
      <p:pic>
        <p:nvPicPr>
          <p:cNvPr id="8" name="Picture 7">
            <a:extLst>
              <a:ext uri="{FF2B5EF4-FFF2-40B4-BE49-F238E27FC236}">
                <a16:creationId xmlns:a16="http://schemas.microsoft.com/office/drawing/2014/main" id="{ABD6BFD3-4DA3-D176-1CC5-9CA18CE445A1}"/>
              </a:ext>
            </a:extLst>
          </p:cNvPr>
          <p:cNvPicPr>
            <a:picLocks noChangeAspect="1"/>
          </p:cNvPicPr>
          <p:nvPr/>
        </p:nvPicPr>
        <p:blipFill>
          <a:blip r:embed="rId2"/>
          <a:stretch>
            <a:fillRect/>
          </a:stretch>
        </p:blipFill>
        <p:spPr>
          <a:xfrm>
            <a:off x="762001" y="950406"/>
            <a:ext cx="719357" cy="1229973"/>
          </a:xfrm>
          <a:prstGeom prst="rect">
            <a:avLst/>
          </a:prstGeom>
        </p:spPr>
      </p:pic>
      <p:pic>
        <p:nvPicPr>
          <p:cNvPr id="4" name="Picture 3" descr="A group of people sitting on sacks&#10;&#10;AI-generated content may be incorrect.">
            <a:extLst>
              <a:ext uri="{FF2B5EF4-FFF2-40B4-BE49-F238E27FC236}">
                <a16:creationId xmlns:a16="http://schemas.microsoft.com/office/drawing/2014/main" id="{B3DCC5E1-F84E-96F0-A898-6F2E2ABC41DF}"/>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3568149" y="0"/>
            <a:ext cx="5575852" cy="5155603"/>
          </a:xfrm>
          <a:prstGeom prst="rect">
            <a:avLst/>
          </a:prstGeom>
        </p:spPr>
      </p:pic>
    </p:spTree>
    <p:extLst>
      <p:ext uri="{BB962C8B-B14F-4D97-AF65-F5344CB8AC3E}">
        <p14:creationId xmlns:p14="http://schemas.microsoft.com/office/powerpoint/2010/main" val="5376977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8BC66266-756B-1245-ABDB-136288F5918C}"/>
              </a:ext>
            </a:extLst>
          </p:cNvPr>
          <p:cNvSpPr>
            <a:spLocks noGrp="1"/>
          </p:cNvSpPr>
          <p:nvPr>
            <p:ph type="ctrTitle"/>
          </p:nvPr>
        </p:nvSpPr>
        <p:spPr>
          <a:xfrm>
            <a:off x="2200805" y="3278774"/>
            <a:ext cx="4742390" cy="622899"/>
          </a:xfrm>
        </p:spPr>
        <p:txBody>
          <a:bodyPr>
            <a:noAutofit/>
          </a:bodyPr>
          <a:lstStyle/>
          <a:p>
            <a:pPr algn="l"/>
            <a:r>
              <a:rPr lang="en-AU" sz="3200" dirty="0">
                <a:latin typeface="Barlow Black" panose="00000A00000000000000" pitchFamily="2" charset="0"/>
                <a:ea typeface="Calibri" panose="020F0502020204030204" pitchFamily="34" charset="0"/>
                <a:cs typeface="Times New Roman" panose="02020603050405020304" pitchFamily="18" charset="0"/>
              </a:rPr>
              <a:t>All: Lord Hear Our Prayer</a:t>
            </a:r>
            <a:endParaRPr lang="en-US" sz="3200" b="1" strike="sngStrike" dirty="0">
              <a:solidFill>
                <a:srgbClr val="FFFFFF"/>
              </a:solidFill>
              <a:latin typeface="Barlow Black" panose="00000A00000000000000" pitchFamily="2" charset="0"/>
            </a:endParaRPr>
          </a:p>
        </p:txBody>
      </p:sp>
      <p:pic>
        <p:nvPicPr>
          <p:cNvPr id="6" name="Picture 5">
            <a:extLst>
              <a:ext uri="{FF2B5EF4-FFF2-40B4-BE49-F238E27FC236}">
                <a16:creationId xmlns:a16="http://schemas.microsoft.com/office/drawing/2014/main" id="{ED494FCB-2659-A148-80CF-B99FE0C181CF}"/>
              </a:ext>
            </a:extLst>
          </p:cNvPr>
          <p:cNvPicPr>
            <a:picLocks noChangeAspect="1"/>
          </p:cNvPicPr>
          <p:nvPr/>
        </p:nvPicPr>
        <p:blipFill>
          <a:blip r:embed="rId2"/>
          <a:stretch>
            <a:fillRect/>
          </a:stretch>
        </p:blipFill>
        <p:spPr>
          <a:xfrm>
            <a:off x="1022353" y="1052422"/>
            <a:ext cx="1072613" cy="1229973"/>
          </a:xfrm>
          <a:prstGeom prst="rect">
            <a:avLst/>
          </a:prstGeom>
        </p:spPr>
      </p:pic>
      <p:sp>
        <p:nvSpPr>
          <p:cNvPr id="7" name="Title 1">
            <a:extLst>
              <a:ext uri="{FF2B5EF4-FFF2-40B4-BE49-F238E27FC236}">
                <a16:creationId xmlns:a16="http://schemas.microsoft.com/office/drawing/2014/main" id="{E3DD167A-4EF6-1252-E1CD-068BF1935095}"/>
              </a:ext>
            </a:extLst>
          </p:cNvPr>
          <p:cNvSpPr txBox="1">
            <a:spLocks/>
          </p:cNvSpPr>
          <p:nvPr/>
        </p:nvSpPr>
        <p:spPr>
          <a:xfrm>
            <a:off x="1688800" y="1659497"/>
            <a:ext cx="6526055" cy="622898"/>
          </a:xfrm>
          <a:prstGeom prst="rect">
            <a:avLst/>
          </a:prstGeom>
        </p:spPr>
        <p:txBody>
          <a:bodyPr vert="horz" lIns="91440" tIns="45720" rIns="91440" bIns="45720" rtlCol="0" anchor="b">
            <a:noAutofit/>
          </a:bodyPr>
          <a:lstStyle>
            <a:lvl1pPr algn="ctr" defTabSz="685800" rtl="0" eaLnBrk="1" latinLnBrk="0" hangingPunct="1">
              <a:lnSpc>
                <a:spcPct val="90000"/>
              </a:lnSpc>
              <a:spcBef>
                <a:spcPct val="0"/>
              </a:spcBef>
              <a:buNone/>
              <a:defRPr sz="4500" kern="1200">
                <a:solidFill>
                  <a:schemeClr val="tx1"/>
                </a:solidFill>
                <a:latin typeface="Century Gothic" panose="020B0502020202020204" pitchFamily="34" charset="0"/>
                <a:ea typeface="+mj-ea"/>
                <a:cs typeface="+mj-cs"/>
              </a:defRPr>
            </a:lvl1pPr>
          </a:lstStyle>
          <a:p>
            <a:r>
              <a:rPr lang="en-AU" sz="4000" b="1" dirty="0">
                <a:latin typeface="Barlow Black" panose="00000A00000000000000" pitchFamily="2" charset="0"/>
              </a:rPr>
              <a:t>Prayers of Intercession</a:t>
            </a:r>
          </a:p>
        </p:txBody>
      </p:sp>
    </p:spTree>
    <p:extLst>
      <p:ext uri="{BB962C8B-B14F-4D97-AF65-F5344CB8AC3E}">
        <p14:creationId xmlns:p14="http://schemas.microsoft.com/office/powerpoint/2010/main" val="30156186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8BC66266-756B-1245-ABDB-136288F5918C}"/>
              </a:ext>
            </a:extLst>
          </p:cNvPr>
          <p:cNvSpPr>
            <a:spLocks noGrp="1"/>
          </p:cNvSpPr>
          <p:nvPr>
            <p:ph type="ctrTitle"/>
          </p:nvPr>
        </p:nvSpPr>
        <p:spPr>
          <a:xfrm>
            <a:off x="628649" y="2692330"/>
            <a:ext cx="3295082" cy="939574"/>
          </a:xfrm>
        </p:spPr>
        <p:txBody>
          <a:bodyPr anchor="t">
            <a:noAutofit/>
          </a:bodyPr>
          <a:lstStyle/>
          <a:p>
            <a:pPr algn="l"/>
            <a:r>
              <a:rPr lang="en-AU" sz="4000" b="1" dirty="0">
                <a:latin typeface="Barlow Black" panose="00000A00000000000000" pitchFamily="2" charset="0"/>
              </a:rPr>
              <a:t>Liturgy of ​</a:t>
            </a:r>
            <a:br>
              <a:rPr lang="en-AU" sz="4000" b="1" dirty="0">
                <a:latin typeface="Barlow Black" panose="00000A00000000000000" pitchFamily="2" charset="0"/>
              </a:rPr>
            </a:br>
            <a:r>
              <a:rPr lang="en-AU" sz="4000" b="1" dirty="0">
                <a:latin typeface="Barlow Black" panose="00000A00000000000000" pitchFamily="2" charset="0"/>
              </a:rPr>
              <a:t>the Eucharist​</a:t>
            </a:r>
          </a:p>
        </p:txBody>
      </p:sp>
      <p:pic>
        <p:nvPicPr>
          <p:cNvPr id="5" name="Picture 4">
            <a:extLst>
              <a:ext uri="{FF2B5EF4-FFF2-40B4-BE49-F238E27FC236}">
                <a16:creationId xmlns:a16="http://schemas.microsoft.com/office/drawing/2014/main" id="{5AC891D4-079B-6CF4-2562-5CD68810D1BB}"/>
              </a:ext>
            </a:extLst>
          </p:cNvPr>
          <p:cNvPicPr>
            <a:picLocks noChangeAspect="1"/>
          </p:cNvPicPr>
          <p:nvPr/>
        </p:nvPicPr>
        <p:blipFill>
          <a:blip r:embed="rId2"/>
          <a:stretch>
            <a:fillRect/>
          </a:stretch>
        </p:blipFill>
        <p:spPr>
          <a:xfrm>
            <a:off x="721935" y="987490"/>
            <a:ext cx="1072613" cy="1229973"/>
          </a:xfrm>
          <a:prstGeom prst="rect">
            <a:avLst/>
          </a:prstGeom>
        </p:spPr>
      </p:pic>
      <p:pic>
        <p:nvPicPr>
          <p:cNvPr id="4" name="Picture 3" descr="A child holding a corn cob&#10;&#10;AI-generated content may be incorrect.">
            <a:extLst>
              <a:ext uri="{FF2B5EF4-FFF2-40B4-BE49-F238E27FC236}">
                <a16:creationId xmlns:a16="http://schemas.microsoft.com/office/drawing/2014/main" id="{EDFF3111-0BD0-736C-4DCE-82FDD61997BE}"/>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4572000" y="0"/>
            <a:ext cx="4572000" cy="5144108"/>
          </a:xfrm>
          <a:prstGeom prst="rect">
            <a:avLst/>
          </a:prstGeom>
        </p:spPr>
      </p:pic>
    </p:spTree>
    <p:extLst>
      <p:ext uri="{BB962C8B-B14F-4D97-AF65-F5344CB8AC3E}">
        <p14:creationId xmlns:p14="http://schemas.microsoft.com/office/powerpoint/2010/main" val="12538021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a:extLst>
              <a:ext uri="{FF2B5EF4-FFF2-40B4-BE49-F238E27FC236}">
                <a16:creationId xmlns:a16="http://schemas.microsoft.com/office/drawing/2014/main" id="{68F09CD6-157E-A36F-B54E-E28716FEEBC1}"/>
              </a:ext>
            </a:extLst>
          </p:cNvPr>
          <p:cNvSpPr txBox="1">
            <a:spLocks/>
          </p:cNvSpPr>
          <p:nvPr/>
        </p:nvSpPr>
        <p:spPr>
          <a:xfrm>
            <a:off x="471122" y="2487270"/>
            <a:ext cx="3745642" cy="994172"/>
          </a:xfrm>
          <a:prstGeom prst="rect">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300" kern="1200">
                <a:solidFill>
                  <a:schemeClr val="tx1"/>
                </a:solidFill>
                <a:latin typeface="Century Gothic" panose="020B0502020202020204" pitchFamily="34" charset="0"/>
                <a:ea typeface="+mj-ea"/>
                <a:cs typeface="+mj-cs"/>
              </a:defRPr>
            </a:lvl1pPr>
          </a:lstStyle>
          <a:p>
            <a:r>
              <a:rPr lang="en-AU" sz="2000" b="1" dirty="0">
                <a:latin typeface="Barlow Black" panose="00000A00000000000000" pitchFamily="2" charset="0"/>
              </a:rPr>
              <a:t>Suggested song:</a:t>
            </a:r>
          </a:p>
          <a:p>
            <a:r>
              <a:rPr lang="en-AU" b="1" dirty="0">
                <a:latin typeface="Barlow Black" panose="00000A00000000000000" pitchFamily="2" charset="0"/>
              </a:rPr>
              <a:t>Table Song</a:t>
            </a:r>
          </a:p>
          <a:p>
            <a:r>
              <a:rPr lang="en-AU" b="1" dirty="0">
                <a:latin typeface="Barlow Black" panose="00000A00000000000000" pitchFamily="2" charset="0"/>
              </a:rPr>
              <a:t>By Kevin Bates</a:t>
            </a:r>
          </a:p>
        </p:txBody>
      </p:sp>
      <p:pic>
        <p:nvPicPr>
          <p:cNvPr id="5" name="Graphic 4" descr="Music notation with solid fill">
            <a:extLst>
              <a:ext uri="{FF2B5EF4-FFF2-40B4-BE49-F238E27FC236}">
                <a16:creationId xmlns:a16="http://schemas.microsoft.com/office/drawing/2014/main" id="{62CD03CB-6C10-2A94-D588-9A1630A092E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71123" y="901422"/>
            <a:ext cx="1462089" cy="1462089"/>
          </a:xfrm>
          <a:prstGeom prst="rect">
            <a:avLst/>
          </a:prstGeom>
        </p:spPr>
      </p:pic>
      <p:pic>
        <p:nvPicPr>
          <p:cNvPr id="6" name="Picture 5" descr="A child sitting on a bench holding a ball&#10;&#10;AI-generated content may be incorrect.">
            <a:extLst>
              <a:ext uri="{FF2B5EF4-FFF2-40B4-BE49-F238E27FC236}">
                <a16:creationId xmlns:a16="http://schemas.microsoft.com/office/drawing/2014/main" id="{6D05662C-6863-45A2-169E-E97592543D0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18516" y="0"/>
            <a:ext cx="3443141" cy="5161829"/>
          </a:xfrm>
          <a:prstGeom prst="rect">
            <a:avLst/>
          </a:prstGeom>
        </p:spPr>
      </p:pic>
    </p:spTree>
    <p:extLst>
      <p:ext uri="{BB962C8B-B14F-4D97-AF65-F5344CB8AC3E}">
        <p14:creationId xmlns:p14="http://schemas.microsoft.com/office/powerpoint/2010/main" val="18789754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8BC66266-756B-1245-ABDB-136288F5918C}"/>
              </a:ext>
            </a:extLst>
          </p:cNvPr>
          <p:cNvSpPr>
            <a:spLocks noGrp="1"/>
          </p:cNvSpPr>
          <p:nvPr>
            <p:ph type="ctrTitle"/>
          </p:nvPr>
        </p:nvSpPr>
        <p:spPr>
          <a:xfrm>
            <a:off x="628649" y="2692330"/>
            <a:ext cx="3247315" cy="939574"/>
          </a:xfrm>
        </p:spPr>
        <p:txBody>
          <a:bodyPr anchor="t">
            <a:noAutofit/>
          </a:bodyPr>
          <a:lstStyle/>
          <a:p>
            <a:pPr algn="l"/>
            <a:r>
              <a:rPr lang="en-AU" sz="4000" b="1" dirty="0">
                <a:latin typeface="Barlow Black" panose="00000A00000000000000" pitchFamily="2" charset="0"/>
              </a:rPr>
              <a:t>Prayer over ​</a:t>
            </a:r>
            <a:br>
              <a:rPr lang="en-AU" sz="4000" b="1" dirty="0">
                <a:latin typeface="Barlow Black" panose="00000A00000000000000" pitchFamily="2" charset="0"/>
              </a:rPr>
            </a:br>
            <a:r>
              <a:rPr lang="en-AU" sz="4000" b="1" dirty="0">
                <a:latin typeface="Barlow Black" panose="00000A00000000000000" pitchFamily="2" charset="0"/>
              </a:rPr>
              <a:t>the Offerings</a:t>
            </a:r>
          </a:p>
        </p:txBody>
      </p:sp>
      <p:pic>
        <p:nvPicPr>
          <p:cNvPr id="5" name="Picture 4">
            <a:extLst>
              <a:ext uri="{FF2B5EF4-FFF2-40B4-BE49-F238E27FC236}">
                <a16:creationId xmlns:a16="http://schemas.microsoft.com/office/drawing/2014/main" id="{5AC891D4-079B-6CF4-2562-5CD68810D1BB}"/>
              </a:ext>
            </a:extLst>
          </p:cNvPr>
          <p:cNvPicPr>
            <a:picLocks noChangeAspect="1"/>
          </p:cNvPicPr>
          <p:nvPr/>
        </p:nvPicPr>
        <p:blipFill>
          <a:blip r:embed="rId2"/>
          <a:stretch>
            <a:fillRect/>
          </a:stretch>
        </p:blipFill>
        <p:spPr>
          <a:xfrm>
            <a:off x="721935" y="987490"/>
            <a:ext cx="1072613" cy="1229973"/>
          </a:xfrm>
          <a:prstGeom prst="rect">
            <a:avLst/>
          </a:prstGeom>
        </p:spPr>
      </p:pic>
      <p:pic>
        <p:nvPicPr>
          <p:cNvPr id="4" name="Picture 3" descr="A child holding a piece of paper">
            <a:extLst>
              <a:ext uri="{FF2B5EF4-FFF2-40B4-BE49-F238E27FC236}">
                <a16:creationId xmlns:a16="http://schemas.microsoft.com/office/drawing/2014/main" id="{B4D0D7A5-31A5-A3EF-BC3F-A9E7BB8E1DD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739120" y="0"/>
            <a:ext cx="3423874" cy="5130410"/>
          </a:xfrm>
          <a:prstGeom prst="rect">
            <a:avLst/>
          </a:prstGeom>
        </p:spPr>
      </p:pic>
    </p:spTree>
    <p:extLst>
      <p:ext uri="{BB962C8B-B14F-4D97-AF65-F5344CB8AC3E}">
        <p14:creationId xmlns:p14="http://schemas.microsoft.com/office/powerpoint/2010/main" val="39072776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8017F01-DE30-4E47-BFC0-37F68D800C1E}"/>
              </a:ext>
            </a:extLst>
          </p:cNvPr>
          <p:cNvSpPr>
            <a:spLocks noGrp="1"/>
          </p:cNvSpPr>
          <p:nvPr>
            <p:ph type="title"/>
          </p:nvPr>
        </p:nvSpPr>
        <p:spPr>
          <a:xfrm>
            <a:off x="0" y="562476"/>
            <a:ext cx="9144000" cy="4018547"/>
          </a:xfrm>
        </p:spPr>
        <p:txBody>
          <a:bodyPr>
            <a:noAutofit/>
          </a:bodyPr>
          <a:lstStyle/>
          <a:p>
            <a:pPr algn="ctr"/>
            <a:r>
              <a:rPr lang="en-AU" sz="3000" u="sng" dirty="0">
                <a:latin typeface="Barlow Black" panose="00000A00000000000000" pitchFamily="2" charset="0"/>
                <a:cs typeface="Arial" panose="020B0604020202020204" pitchFamily="34" charset="0"/>
              </a:rPr>
              <a:t>All:</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May the Lord accept the sacrifice ​</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at your hands​</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for the praise and glory of his name,​</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for our good and the good of all ​</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his holy Church.</a:t>
            </a:r>
            <a:endParaRPr lang="en-AU" sz="3000" dirty="0">
              <a:latin typeface="Barlow Black" panose="00000A00000000000000" pitchFamily="2" charset="0"/>
            </a:endParaRPr>
          </a:p>
        </p:txBody>
      </p:sp>
    </p:spTree>
    <p:extLst>
      <p:ext uri="{BB962C8B-B14F-4D97-AF65-F5344CB8AC3E}">
        <p14:creationId xmlns:p14="http://schemas.microsoft.com/office/powerpoint/2010/main" val="23076141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8BC66266-756B-1245-ABDB-136288F5918C}"/>
              </a:ext>
            </a:extLst>
          </p:cNvPr>
          <p:cNvSpPr>
            <a:spLocks noGrp="1"/>
          </p:cNvSpPr>
          <p:nvPr>
            <p:ph type="ctrTitle"/>
          </p:nvPr>
        </p:nvSpPr>
        <p:spPr>
          <a:xfrm>
            <a:off x="628649" y="2692330"/>
            <a:ext cx="3247315" cy="939574"/>
          </a:xfrm>
        </p:spPr>
        <p:txBody>
          <a:bodyPr anchor="t">
            <a:noAutofit/>
          </a:bodyPr>
          <a:lstStyle/>
          <a:p>
            <a:pPr algn="l"/>
            <a:r>
              <a:rPr lang="en-AU" sz="4000" b="1" dirty="0">
                <a:latin typeface="Barlow Black" panose="00000A00000000000000" pitchFamily="2" charset="0"/>
              </a:rPr>
              <a:t>Eucharistic ​</a:t>
            </a:r>
            <a:br>
              <a:rPr lang="en-AU" sz="4000" b="1" dirty="0">
                <a:latin typeface="Barlow Black" panose="00000A00000000000000" pitchFamily="2" charset="0"/>
              </a:rPr>
            </a:br>
            <a:r>
              <a:rPr lang="en-AU" sz="4000" b="1" dirty="0">
                <a:latin typeface="Barlow Black" panose="00000A00000000000000" pitchFamily="2" charset="0"/>
              </a:rPr>
              <a:t>Prayer for ​</a:t>
            </a:r>
            <a:br>
              <a:rPr lang="en-AU" sz="4000" b="1" dirty="0">
                <a:latin typeface="Barlow Black" panose="00000A00000000000000" pitchFamily="2" charset="0"/>
              </a:rPr>
            </a:br>
            <a:r>
              <a:rPr lang="en-AU" sz="4000" b="1" dirty="0">
                <a:latin typeface="Barlow Black" panose="00000A00000000000000" pitchFamily="2" charset="0"/>
              </a:rPr>
              <a:t>Children</a:t>
            </a:r>
          </a:p>
        </p:txBody>
      </p:sp>
      <p:pic>
        <p:nvPicPr>
          <p:cNvPr id="5" name="Picture 4">
            <a:extLst>
              <a:ext uri="{FF2B5EF4-FFF2-40B4-BE49-F238E27FC236}">
                <a16:creationId xmlns:a16="http://schemas.microsoft.com/office/drawing/2014/main" id="{5AC891D4-079B-6CF4-2562-5CD68810D1BB}"/>
              </a:ext>
            </a:extLst>
          </p:cNvPr>
          <p:cNvPicPr>
            <a:picLocks noChangeAspect="1"/>
          </p:cNvPicPr>
          <p:nvPr/>
        </p:nvPicPr>
        <p:blipFill>
          <a:blip r:embed="rId2"/>
          <a:stretch>
            <a:fillRect/>
          </a:stretch>
        </p:blipFill>
        <p:spPr>
          <a:xfrm>
            <a:off x="721935" y="987490"/>
            <a:ext cx="1072613" cy="1229973"/>
          </a:xfrm>
          <a:prstGeom prst="rect">
            <a:avLst/>
          </a:prstGeom>
        </p:spPr>
      </p:pic>
      <p:pic>
        <p:nvPicPr>
          <p:cNvPr id="4" name="Picture 3" descr="A group of women and a child holding papers&#10;&#10;AI-generated content may be incorrect.">
            <a:extLst>
              <a:ext uri="{FF2B5EF4-FFF2-40B4-BE49-F238E27FC236}">
                <a16:creationId xmlns:a16="http://schemas.microsoft.com/office/drawing/2014/main" id="{1BAB0E69-B6FE-B388-D336-170EAC98EC4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75964" y="0"/>
            <a:ext cx="4919147" cy="5143500"/>
          </a:xfrm>
          <a:prstGeom prst="rect">
            <a:avLst/>
          </a:prstGeom>
        </p:spPr>
      </p:pic>
    </p:spTree>
    <p:extLst>
      <p:ext uri="{BB962C8B-B14F-4D97-AF65-F5344CB8AC3E}">
        <p14:creationId xmlns:p14="http://schemas.microsoft.com/office/powerpoint/2010/main" val="29025354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8017F01-DE30-4E47-BFC0-37F68D800C1E}"/>
              </a:ext>
            </a:extLst>
          </p:cNvPr>
          <p:cNvSpPr>
            <a:spLocks noGrp="1"/>
          </p:cNvSpPr>
          <p:nvPr>
            <p:ph type="title"/>
          </p:nvPr>
        </p:nvSpPr>
        <p:spPr>
          <a:xfrm>
            <a:off x="692834" y="562476"/>
            <a:ext cx="7758332" cy="4018547"/>
          </a:xfrm>
        </p:spPr>
        <p:txBody>
          <a:bodyPr>
            <a:noAutofit/>
          </a:bodyPr>
          <a:lstStyle/>
          <a:p>
            <a:pPr algn="ctr"/>
            <a:r>
              <a:rPr lang="en-AU" sz="3000" u="sng" dirty="0">
                <a:latin typeface="Barlow Black" panose="00000A00000000000000" pitchFamily="2" charset="0"/>
                <a:cs typeface="Arial" panose="020B0604020202020204" pitchFamily="34" charset="0"/>
              </a:rPr>
              <a:t>All:</a:t>
            </a:r>
            <a:r>
              <a:rPr lang="en-AU" sz="3000" dirty="0">
                <a:latin typeface="Barlow Black" panose="00000A00000000000000" pitchFamily="2" charset="0"/>
                <a:cs typeface="Arial" panose="020B0604020202020204" pitchFamily="34" charset="0"/>
              </a:rPr>
              <a:t>​</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Holy, Holy, Holy Lord, God of hosts.​</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Heaven and earth are full, full of your glory.​</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Hosanna in the highest. ​</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Blessed is he who comes in the name of the Lord​</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Hosanna in the highest. </a:t>
            </a:r>
            <a:endParaRPr lang="en-AU" sz="3000" dirty="0">
              <a:latin typeface="Barlow Black" panose="00000A00000000000000" pitchFamily="2" charset="0"/>
            </a:endParaRPr>
          </a:p>
        </p:txBody>
      </p:sp>
    </p:spTree>
    <p:extLst>
      <p:ext uri="{BB962C8B-B14F-4D97-AF65-F5344CB8AC3E}">
        <p14:creationId xmlns:p14="http://schemas.microsoft.com/office/powerpoint/2010/main" val="39673914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8017F01-DE30-4E47-BFC0-37F68D800C1E}"/>
              </a:ext>
            </a:extLst>
          </p:cNvPr>
          <p:cNvSpPr>
            <a:spLocks noGrp="1"/>
          </p:cNvSpPr>
          <p:nvPr>
            <p:ph type="title"/>
          </p:nvPr>
        </p:nvSpPr>
        <p:spPr>
          <a:xfrm>
            <a:off x="0" y="562476"/>
            <a:ext cx="9144000" cy="4018547"/>
          </a:xfrm>
        </p:spPr>
        <p:txBody>
          <a:bodyPr>
            <a:noAutofit/>
          </a:bodyPr>
          <a:lstStyle/>
          <a:p>
            <a:pPr algn="ctr"/>
            <a:r>
              <a:rPr lang="en-AU" sz="3000" u="sng" dirty="0">
                <a:latin typeface="Barlow Black" panose="00000A00000000000000" pitchFamily="2" charset="0"/>
                <a:cs typeface="Arial" panose="020B0604020202020204" pitchFamily="34" charset="0"/>
              </a:rPr>
              <a:t>All:</a:t>
            </a:r>
            <a:r>
              <a:rPr lang="en-AU" sz="3000" dirty="0">
                <a:latin typeface="Barlow Black" panose="00000A00000000000000" pitchFamily="2" charset="0"/>
                <a:cs typeface="Arial" panose="020B0604020202020204" pitchFamily="34" charset="0"/>
              </a:rPr>
              <a:t>​</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When we eat this bread and drink this cup​</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We proclaim your death O Lord,​</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Until you come again. </a:t>
            </a:r>
            <a:endParaRPr lang="en-AU" sz="3000" dirty="0">
              <a:latin typeface="Barlow Black" panose="00000A00000000000000" pitchFamily="2" charset="0"/>
            </a:endParaRPr>
          </a:p>
        </p:txBody>
      </p:sp>
    </p:spTree>
    <p:extLst>
      <p:ext uri="{BB962C8B-B14F-4D97-AF65-F5344CB8AC3E}">
        <p14:creationId xmlns:p14="http://schemas.microsoft.com/office/powerpoint/2010/main" val="11399749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group of children posing for a photo&#10;&#10;AI-generated content may be incorrect.">
            <a:extLst>
              <a:ext uri="{FF2B5EF4-FFF2-40B4-BE49-F238E27FC236}">
                <a16:creationId xmlns:a16="http://schemas.microsoft.com/office/drawing/2014/main" id="{D1B9E434-1F84-ACE0-60DB-57641E74E281}"/>
              </a:ext>
            </a:extLst>
          </p:cNvPr>
          <p:cNvPicPr>
            <a:picLocks noChangeAspect="1"/>
          </p:cNvPicPr>
          <p:nvPr/>
        </p:nvPicPr>
        <p:blipFill>
          <a:blip r:embed="rId2" cstate="email">
            <a:alphaModFix amt="70000"/>
            <a:extLst>
              <a:ext uri="{28A0092B-C50C-407E-A947-70E740481C1C}">
                <a14:useLocalDpi xmlns:a14="http://schemas.microsoft.com/office/drawing/2010/main"/>
              </a:ext>
            </a:extLst>
          </a:blip>
          <a:srcRect/>
          <a:stretch>
            <a:fillRect/>
          </a:stretch>
        </p:blipFill>
        <p:spPr>
          <a:xfrm>
            <a:off x="0" y="0"/>
            <a:ext cx="9144000" cy="5143499"/>
          </a:xfrm>
          <a:prstGeom prst="rect">
            <a:avLst/>
          </a:prstGeom>
        </p:spPr>
      </p:pic>
      <p:sp>
        <p:nvSpPr>
          <p:cNvPr id="22" name="Title 1">
            <a:extLst>
              <a:ext uri="{FF2B5EF4-FFF2-40B4-BE49-F238E27FC236}">
                <a16:creationId xmlns:a16="http://schemas.microsoft.com/office/drawing/2014/main" id="{8BC66266-756B-1245-ABDB-136288F5918C}"/>
              </a:ext>
            </a:extLst>
          </p:cNvPr>
          <p:cNvSpPr>
            <a:spLocks noGrp="1"/>
          </p:cNvSpPr>
          <p:nvPr>
            <p:ph type="ctrTitle"/>
          </p:nvPr>
        </p:nvSpPr>
        <p:spPr>
          <a:xfrm>
            <a:off x="628649" y="2692330"/>
            <a:ext cx="3247315" cy="939574"/>
          </a:xfrm>
        </p:spPr>
        <p:txBody>
          <a:bodyPr anchor="t">
            <a:noAutofit/>
          </a:bodyPr>
          <a:lstStyle/>
          <a:p>
            <a:pPr algn="l"/>
            <a:r>
              <a:rPr lang="en-AU" sz="4000" b="1" dirty="0">
                <a:latin typeface="Barlow Black" panose="00000A00000000000000" pitchFamily="2" charset="0"/>
              </a:rPr>
              <a:t>Communion​</a:t>
            </a:r>
            <a:br>
              <a:rPr lang="en-AU" sz="4000" b="1" dirty="0">
                <a:latin typeface="Barlow Black" panose="00000A00000000000000" pitchFamily="2" charset="0"/>
              </a:rPr>
            </a:br>
            <a:r>
              <a:rPr lang="en-AU" sz="4000" b="1" dirty="0">
                <a:latin typeface="Barlow Black" panose="00000A00000000000000" pitchFamily="2" charset="0"/>
              </a:rPr>
              <a:t>Rite</a:t>
            </a:r>
          </a:p>
        </p:txBody>
      </p:sp>
      <p:pic>
        <p:nvPicPr>
          <p:cNvPr id="5" name="Picture 4">
            <a:extLst>
              <a:ext uri="{FF2B5EF4-FFF2-40B4-BE49-F238E27FC236}">
                <a16:creationId xmlns:a16="http://schemas.microsoft.com/office/drawing/2014/main" id="{5AC891D4-079B-6CF4-2562-5CD68810D1BB}"/>
              </a:ext>
            </a:extLst>
          </p:cNvPr>
          <p:cNvPicPr>
            <a:picLocks noChangeAspect="1"/>
          </p:cNvPicPr>
          <p:nvPr/>
        </p:nvPicPr>
        <p:blipFill>
          <a:blip r:embed="rId3"/>
          <a:stretch>
            <a:fillRect/>
          </a:stretch>
        </p:blipFill>
        <p:spPr>
          <a:xfrm>
            <a:off x="721935" y="987490"/>
            <a:ext cx="1072613" cy="1229973"/>
          </a:xfrm>
          <a:prstGeom prst="rect">
            <a:avLst/>
          </a:prstGeom>
        </p:spPr>
      </p:pic>
    </p:spTree>
    <p:extLst>
      <p:ext uri="{BB962C8B-B14F-4D97-AF65-F5344CB8AC3E}">
        <p14:creationId xmlns:p14="http://schemas.microsoft.com/office/powerpoint/2010/main" val="16122659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8017F01-DE30-4E47-BFC0-37F68D800C1E}"/>
              </a:ext>
            </a:extLst>
          </p:cNvPr>
          <p:cNvSpPr>
            <a:spLocks noGrp="1"/>
          </p:cNvSpPr>
          <p:nvPr>
            <p:ph type="title"/>
          </p:nvPr>
        </p:nvSpPr>
        <p:spPr>
          <a:xfrm>
            <a:off x="0" y="562476"/>
            <a:ext cx="9144000" cy="4018547"/>
          </a:xfrm>
        </p:spPr>
        <p:txBody>
          <a:bodyPr>
            <a:noAutofit/>
          </a:bodyPr>
          <a:lstStyle/>
          <a:p>
            <a:pPr algn="ctr"/>
            <a:r>
              <a:rPr lang="en-AU" sz="2800" u="sng" dirty="0">
                <a:latin typeface="Barlow Black" panose="00000A00000000000000" pitchFamily="2" charset="0"/>
                <a:cs typeface="Arial" panose="020B0604020202020204" pitchFamily="34" charset="0"/>
              </a:rPr>
              <a:t>All:</a:t>
            </a:r>
            <a:br>
              <a:rPr lang="en-AU" sz="2800" dirty="0">
                <a:latin typeface="Barlow Black" panose="00000A00000000000000" pitchFamily="2" charset="0"/>
                <a:cs typeface="Arial" panose="020B0604020202020204" pitchFamily="34" charset="0"/>
              </a:rPr>
            </a:br>
            <a:r>
              <a:rPr lang="en-AU" sz="2800" dirty="0">
                <a:latin typeface="Barlow Black" panose="00000A00000000000000" pitchFamily="2" charset="0"/>
                <a:cs typeface="Arial" panose="020B0604020202020204" pitchFamily="34" charset="0"/>
              </a:rPr>
              <a:t>Our Father, who art in heaven,​</a:t>
            </a:r>
            <a:br>
              <a:rPr lang="en-AU" sz="2800" dirty="0">
                <a:latin typeface="Barlow Black" panose="00000A00000000000000" pitchFamily="2" charset="0"/>
                <a:cs typeface="Arial" panose="020B0604020202020204" pitchFamily="34" charset="0"/>
              </a:rPr>
            </a:br>
            <a:r>
              <a:rPr lang="en-AU" sz="2800" dirty="0">
                <a:latin typeface="Barlow Black" panose="00000A00000000000000" pitchFamily="2" charset="0"/>
                <a:cs typeface="Arial" panose="020B0604020202020204" pitchFamily="34" charset="0"/>
              </a:rPr>
              <a:t>hallowed be thy name;​</a:t>
            </a:r>
            <a:br>
              <a:rPr lang="en-AU" sz="2800" dirty="0">
                <a:latin typeface="Barlow Black" panose="00000A00000000000000" pitchFamily="2" charset="0"/>
                <a:cs typeface="Arial" panose="020B0604020202020204" pitchFamily="34" charset="0"/>
              </a:rPr>
            </a:br>
            <a:r>
              <a:rPr lang="en-AU" sz="2800" dirty="0">
                <a:latin typeface="Barlow Black" panose="00000A00000000000000" pitchFamily="2" charset="0"/>
                <a:cs typeface="Arial" panose="020B0604020202020204" pitchFamily="34" charset="0"/>
              </a:rPr>
              <a:t>thy kingdom come,​</a:t>
            </a:r>
            <a:br>
              <a:rPr lang="en-AU" sz="2800" dirty="0">
                <a:latin typeface="Barlow Black" panose="00000A00000000000000" pitchFamily="2" charset="0"/>
                <a:cs typeface="Arial" panose="020B0604020202020204" pitchFamily="34" charset="0"/>
              </a:rPr>
            </a:br>
            <a:r>
              <a:rPr lang="en-AU" sz="2800" dirty="0">
                <a:latin typeface="Barlow Black" panose="00000A00000000000000" pitchFamily="2" charset="0"/>
                <a:cs typeface="Arial" panose="020B0604020202020204" pitchFamily="34" charset="0"/>
              </a:rPr>
              <a:t>thy will be done​</a:t>
            </a:r>
            <a:br>
              <a:rPr lang="en-AU" sz="2800" dirty="0">
                <a:latin typeface="Barlow Black" panose="00000A00000000000000" pitchFamily="2" charset="0"/>
                <a:cs typeface="Arial" panose="020B0604020202020204" pitchFamily="34" charset="0"/>
              </a:rPr>
            </a:br>
            <a:r>
              <a:rPr lang="en-AU" sz="2800" dirty="0">
                <a:latin typeface="Barlow Black" panose="00000A00000000000000" pitchFamily="2" charset="0"/>
                <a:cs typeface="Arial" panose="020B0604020202020204" pitchFamily="34" charset="0"/>
              </a:rPr>
              <a:t>on earth as it is in heaven.​</a:t>
            </a:r>
            <a:br>
              <a:rPr lang="en-AU" sz="2800" dirty="0">
                <a:latin typeface="Barlow Black" panose="00000A00000000000000" pitchFamily="2" charset="0"/>
                <a:cs typeface="Arial" panose="020B0604020202020204" pitchFamily="34" charset="0"/>
              </a:rPr>
            </a:br>
            <a:r>
              <a:rPr lang="en-AU" sz="2800" dirty="0">
                <a:latin typeface="Barlow Black" panose="00000A00000000000000" pitchFamily="2" charset="0"/>
                <a:cs typeface="Arial" panose="020B0604020202020204" pitchFamily="34" charset="0"/>
              </a:rPr>
              <a:t>Give us this day our daily bread,​</a:t>
            </a:r>
            <a:br>
              <a:rPr lang="en-AU" sz="2800" dirty="0">
                <a:latin typeface="Barlow Black" panose="00000A00000000000000" pitchFamily="2" charset="0"/>
                <a:cs typeface="Arial" panose="020B0604020202020204" pitchFamily="34" charset="0"/>
              </a:rPr>
            </a:br>
            <a:r>
              <a:rPr lang="en-AU" sz="2800" dirty="0">
                <a:latin typeface="Barlow Black" panose="00000A00000000000000" pitchFamily="2" charset="0"/>
                <a:cs typeface="Arial" panose="020B0604020202020204" pitchFamily="34" charset="0"/>
              </a:rPr>
              <a:t>And forgive us our trespasses,​</a:t>
            </a:r>
            <a:br>
              <a:rPr lang="en-AU" sz="2800" dirty="0">
                <a:latin typeface="Barlow Black" panose="00000A00000000000000" pitchFamily="2" charset="0"/>
                <a:cs typeface="Arial" panose="020B0604020202020204" pitchFamily="34" charset="0"/>
              </a:rPr>
            </a:br>
            <a:r>
              <a:rPr lang="en-AU" sz="2800" dirty="0">
                <a:latin typeface="Barlow Black" panose="00000A00000000000000" pitchFamily="2" charset="0"/>
                <a:cs typeface="Arial" panose="020B0604020202020204" pitchFamily="34" charset="0"/>
              </a:rPr>
              <a:t>as we forgive those who trespass against us;​</a:t>
            </a:r>
            <a:br>
              <a:rPr lang="en-AU" sz="2800" dirty="0">
                <a:latin typeface="Barlow Black" panose="00000A00000000000000" pitchFamily="2" charset="0"/>
                <a:cs typeface="Arial" panose="020B0604020202020204" pitchFamily="34" charset="0"/>
              </a:rPr>
            </a:br>
            <a:r>
              <a:rPr lang="en-AU" sz="2800" dirty="0">
                <a:latin typeface="Barlow Black" panose="00000A00000000000000" pitchFamily="2" charset="0"/>
                <a:cs typeface="Arial" panose="020B0604020202020204" pitchFamily="34" charset="0"/>
              </a:rPr>
              <a:t>and lead us not into temptation,​</a:t>
            </a:r>
            <a:br>
              <a:rPr lang="en-AU" sz="2800" dirty="0">
                <a:latin typeface="Barlow Black" panose="00000A00000000000000" pitchFamily="2" charset="0"/>
                <a:cs typeface="Arial" panose="020B0604020202020204" pitchFamily="34" charset="0"/>
              </a:rPr>
            </a:br>
            <a:r>
              <a:rPr lang="en-AU" sz="2800" dirty="0">
                <a:latin typeface="Barlow Black" panose="00000A00000000000000" pitchFamily="2" charset="0"/>
                <a:cs typeface="Arial" panose="020B0604020202020204" pitchFamily="34" charset="0"/>
              </a:rPr>
              <a:t>but deliver us from evil.</a:t>
            </a:r>
            <a:endParaRPr lang="en-AU" sz="2800" dirty="0">
              <a:latin typeface="Barlow Black" panose="00000A00000000000000" pitchFamily="2" charset="0"/>
            </a:endParaRPr>
          </a:p>
        </p:txBody>
      </p:sp>
    </p:spTree>
    <p:extLst>
      <p:ext uri="{BB962C8B-B14F-4D97-AF65-F5344CB8AC3E}">
        <p14:creationId xmlns:p14="http://schemas.microsoft.com/office/powerpoint/2010/main" val="8363359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8017F01-DE30-4E47-BFC0-37F68D800C1E}"/>
              </a:ext>
            </a:extLst>
          </p:cNvPr>
          <p:cNvSpPr>
            <a:spLocks noGrp="1"/>
          </p:cNvSpPr>
          <p:nvPr>
            <p:ph type="title"/>
          </p:nvPr>
        </p:nvSpPr>
        <p:spPr>
          <a:xfrm>
            <a:off x="0" y="562476"/>
            <a:ext cx="9144000" cy="4018547"/>
          </a:xfrm>
        </p:spPr>
        <p:txBody>
          <a:bodyPr>
            <a:noAutofit/>
          </a:bodyPr>
          <a:lstStyle/>
          <a:p>
            <a:pPr algn="ctr"/>
            <a:r>
              <a:rPr lang="en-AU" sz="3000" u="sng" dirty="0">
                <a:latin typeface="Barlow Black" panose="00000A00000000000000" pitchFamily="2" charset="0"/>
                <a:cs typeface="Arial" panose="020B0604020202020204" pitchFamily="34" charset="0"/>
              </a:rPr>
              <a:t>All:</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For the kingdom,​</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the power and the glory are yours​</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now and for ever.</a:t>
            </a:r>
            <a:endParaRPr lang="en-AU" sz="3000" dirty="0">
              <a:latin typeface="Barlow Black" panose="00000A00000000000000" pitchFamily="2" charset="0"/>
            </a:endParaRPr>
          </a:p>
        </p:txBody>
      </p:sp>
    </p:spTree>
    <p:extLst>
      <p:ext uri="{BB962C8B-B14F-4D97-AF65-F5344CB8AC3E}">
        <p14:creationId xmlns:p14="http://schemas.microsoft.com/office/powerpoint/2010/main" val="25742213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8017F01-DE30-4E47-BFC0-37F68D800C1E}"/>
              </a:ext>
            </a:extLst>
          </p:cNvPr>
          <p:cNvSpPr>
            <a:spLocks noGrp="1"/>
          </p:cNvSpPr>
          <p:nvPr>
            <p:ph type="title"/>
          </p:nvPr>
        </p:nvSpPr>
        <p:spPr>
          <a:xfrm>
            <a:off x="293427" y="869551"/>
            <a:ext cx="8407022" cy="4018547"/>
          </a:xfrm>
        </p:spPr>
        <p:txBody>
          <a:bodyPr>
            <a:noAutofit/>
          </a:bodyPr>
          <a:lstStyle/>
          <a:p>
            <a:r>
              <a:rPr lang="en-AU" sz="2200" dirty="0">
                <a:latin typeface="Barlow Black" panose="00000A00000000000000" pitchFamily="2" charset="0"/>
                <a:cs typeface="Arial" panose="020B0604020202020204" pitchFamily="34" charset="0"/>
              </a:rPr>
              <a:t>Presider: </a:t>
            </a:r>
            <a:r>
              <a:rPr lang="en-AU" sz="2200" dirty="0">
                <a:latin typeface="Barlow" panose="00000500000000000000" pitchFamily="2" charset="0"/>
                <a:cs typeface="Arial" panose="020B0604020202020204" pitchFamily="34" charset="0"/>
              </a:rPr>
              <a:t>Lord Jesus Christ, who said to your Apostles: peace I leave you, my peace I give you, look not on our sins but on the faith of your Church, and graciously grant her peace and unity in accordance with your will. Who live and reign for ever and ever.​</a:t>
            </a:r>
            <a:br>
              <a:rPr lang="en-AU" sz="2200" dirty="0">
                <a:latin typeface="Barlow Black" panose="00000A00000000000000" pitchFamily="2" charset="0"/>
                <a:cs typeface="Arial" panose="020B0604020202020204" pitchFamily="34" charset="0"/>
              </a:rPr>
            </a:br>
            <a:br>
              <a:rPr lang="en-AU" sz="2200" dirty="0">
                <a:latin typeface="Barlow Black" panose="00000A00000000000000" pitchFamily="2" charset="0"/>
                <a:cs typeface="Arial" panose="020B0604020202020204" pitchFamily="34" charset="0"/>
              </a:rPr>
            </a:br>
            <a:r>
              <a:rPr lang="en-AU" sz="2200" dirty="0">
                <a:latin typeface="Barlow Black" panose="00000A00000000000000" pitchFamily="2" charset="0"/>
                <a:cs typeface="Arial" panose="020B0604020202020204" pitchFamily="34" charset="0"/>
              </a:rPr>
              <a:t>All:    Amen​</a:t>
            </a:r>
            <a:br>
              <a:rPr lang="en-AU" sz="2200" dirty="0">
                <a:latin typeface="Barlow Black" panose="00000A00000000000000" pitchFamily="2" charset="0"/>
                <a:cs typeface="Arial" panose="020B0604020202020204" pitchFamily="34" charset="0"/>
              </a:rPr>
            </a:br>
            <a:br>
              <a:rPr lang="en-AU" sz="2200" dirty="0">
                <a:latin typeface="Barlow Black" panose="00000A00000000000000" pitchFamily="2" charset="0"/>
                <a:cs typeface="Arial" panose="020B0604020202020204" pitchFamily="34" charset="0"/>
              </a:rPr>
            </a:br>
            <a:r>
              <a:rPr lang="en-AU" sz="2200" dirty="0">
                <a:latin typeface="Barlow Black" panose="00000A00000000000000" pitchFamily="2" charset="0"/>
                <a:cs typeface="Arial" panose="020B0604020202020204" pitchFamily="34" charset="0"/>
              </a:rPr>
              <a:t>Presider: </a:t>
            </a:r>
            <a:r>
              <a:rPr lang="en-AU" sz="2200" dirty="0">
                <a:latin typeface="Barlow" panose="00000500000000000000" pitchFamily="2" charset="0"/>
                <a:cs typeface="Arial" panose="020B0604020202020204" pitchFamily="34" charset="0"/>
              </a:rPr>
              <a:t>The peace of the Lord be with you always.​</a:t>
            </a:r>
            <a:br>
              <a:rPr lang="en-AU" sz="2200" dirty="0">
                <a:latin typeface="Barlow Black" panose="00000A00000000000000" pitchFamily="2" charset="0"/>
                <a:cs typeface="Arial" panose="020B0604020202020204" pitchFamily="34" charset="0"/>
              </a:rPr>
            </a:br>
            <a:br>
              <a:rPr lang="en-AU" sz="2200" dirty="0">
                <a:latin typeface="Barlow Black" panose="00000A00000000000000" pitchFamily="2" charset="0"/>
                <a:cs typeface="Arial" panose="020B0604020202020204" pitchFamily="34" charset="0"/>
              </a:rPr>
            </a:br>
            <a:r>
              <a:rPr lang="en-AU" sz="2200" dirty="0">
                <a:latin typeface="Barlow Black" panose="00000A00000000000000" pitchFamily="2" charset="0"/>
                <a:cs typeface="Arial" panose="020B0604020202020204" pitchFamily="34" charset="0"/>
              </a:rPr>
              <a:t>All:   And with your spirit.​</a:t>
            </a:r>
            <a:br>
              <a:rPr lang="en-AU" sz="2200" dirty="0">
                <a:latin typeface="Barlow Black" panose="00000A00000000000000" pitchFamily="2" charset="0"/>
                <a:cs typeface="Arial" panose="020B0604020202020204" pitchFamily="34" charset="0"/>
              </a:rPr>
            </a:br>
            <a:br>
              <a:rPr lang="en-AU" sz="2200" dirty="0">
                <a:latin typeface="Barlow Black" panose="00000A00000000000000" pitchFamily="2" charset="0"/>
                <a:cs typeface="Arial" panose="020B0604020202020204" pitchFamily="34" charset="0"/>
              </a:rPr>
            </a:br>
            <a:r>
              <a:rPr lang="en-AU" sz="2200" dirty="0">
                <a:latin typeface="Barlow Black" panose="00000A00000000000000" pitchFamily="2" charset="0"/>
                <a:cs typeface="Arial" panose="020B0604020202020204" pitchFamily="34" charset="0"/>
              </a:rPr>
              <a:t>Presider: </a:t>
            </a:r>
            <a:r>
              <a:rPr lang="en-AU" sz="2200" dirty="0">
                <a:latin typeface="Barlow" panose="00000500000000000000" pitchFamily="2" charset="0"/>
                <a:cs typeface="Arial" panose="020B0604020202020204" pitchFamily="34" charset="0"/>
              </a:rPr>
              <a:t>Let us offer each other the sign of peace.</a:t>
            </a:r>
            <a:endParaRPr lang="en-AU" sz="2200" dirty="0">
              <a:latin typeface="Barlow" panose="00000500000000000000" pitchFamily="2" charset="0"/>
            </a:endParaRPr>
          </a:p>
        </p:txBody>
      </p:sp>
      <p:sp>
        <p:nvSpPr>
          <p:cNvPr id="2" name="Title 1">
            <a:extLst>
              <a:ext uri="{FF2B5EF4-FFF2-40B4-BE49-F238E27FC236}">
                <a16:creationId xmlns:a16="http://schemas.microsoft.com/office/drawing/2014/main" id="{95964ACB-CDAB-63BB-9A32-1BC7A1B186FC}"/>
              </a:ext>
            </a:extLst>
          </p:cNvPr>
          <p:cNvSpPr txBox="1">
            <a:spLocks/>
          </p:cNvSpPr>
          <p:nvPr/>
        </p:nvSpPr>
        <p:spPr>
          <a:xfrm>
            <a:off x="293427" y="163772"/>
            <a:ext cx="3847817" cy="705779"/>
          </a:xfrm>
          <a:prstGeom prst="rect">
            <a:avLst/>
          </a:prstGeom>
        </p:spPr>
        <p:txBody>
          <a:bodyPr vert="horz" lIns="91440" tIns="45720" rIns="91440" bIns="45720" rtlCol="0" anchor="b">
            <a:normAutofit fontScale="97500"/>
          </a:bodyPr>
          <a:lstStyle>
            <a:lvl1pPr algn="l" defTabSz="685800" rtl="0" eaLnBrk="1" latinLnBrk="0" hangingPunct="1">
              <a:lnSpc>
                <a:spcPct val="90000"/>
              </a:lnSpc>
              <a:spcBef>
                <a:spcPct val="0"/>
              </a:spcBef>
              <a:buNone/>
              <a:defRPr sz="2400" kern="1200">
                <a:solidFill>
                  <a:schemeClr val="tx1"/>
                </a:solidFill>
                <a:latin typeface="+mj-lt"/>
                <a:ea typeface="+mj-ea"/>
                <a:cs typeface="+mj-cs"/>
              </a:defRPr>
            </a:lvl1pPr>
          </a:lstStyle>
          <a:p>
            <a:r>
              <a:rPr lang="en-AU" sz="4100" b="1" dirty="0">
                <a:solidFill>
                  <a:srgbClr val="FFFFFF"/>
                </a:solidFill>
                <a:latin typeface="Barlow Black" panose="00000A00000000000000" pitchFamily="2" charset="0"/>
                <a:cs typeface="Andalus" pitchFamily="2" charset="-78"/>
              </a:rPr>
              <a:t>Sign of Peace</a:t>
            </a:r>
            <a:endParaRPr lang="en-AU" altLang="en-US" b="1" dirty="0">
              <a:solidFill>
                <a:srgbClr val="FFFFFF"/>
              </a:solidFill>
              <a:latin typeface="Century Gothic" panose="020B0502020202020204" pitchFamily="34" charset="0"/>
            </a:endParaRPr>
          </a:p>
        </p:txBody>
      </p:sp>
    </p:spTree>
    <p:extLst>
      <p:ext uri="{BB962C8B-B14F-4D97-AF65-F5344CB8AC3E}">
        <p14:creationId xmlns:p14="http://schemas.microsoft.com/office/powerpoint/2010/main" val="31898390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8017F01-DE30-4E47-BFC0-37F68D800C1E}"/>
              </a:ext>
            </a:extLst>
          </p:cNvPr>
          <p:cNvSpPr>
            <a:spLocks noGrp="1"/>
          </p:cNvSpPr>
          <p:nvPr>
            <p:ph type="title"/>
          </p:nvPr>
        </p:nvSpPr>
        <p:spPr>
          <a:xfrm>
            <a:off x="0" y="562476"/>
            <a:ext cx="9144000" cy="4018547"/>
          </a:xfrm>
        </p:spPr>
        <p:txBody>
          <a:bodyPr>
            <a:noAutofit/>
          </a:bodyPr>
          <a:lstStyle/>
          <a:p>
            <a:pPr algn="ctr"/>
            <a:r>
              <a:rPr lang="en-AU" sz="3000" u="sng" dirty="0">
                <a:latin typeface="Barlow Black" panose="00000A00000000000000" pitchFamily="2" charset="0"/>
                <a:cs typeface="Arial" panose="020B0604020202020204" pitchFamily="34" charset="0"/>
              </a:rPr>
              <a:t>All: </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Lamb of God, you take away ​</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the sins of the world,​</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have mercy on us.​</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Lamb of God, you take away ​</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the sins of the world,​</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have mercy on us.​</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Lamb of God, you take away ​</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the sins of the world,​</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grant us peace.</a:t>
            </a:r>
            <a:endParaRPr lang="en-AU" sz="3000" dirty="0">
              <a:latin typeface="Barlow Black" panose="00000A00000000000000" pitchFamily="2" charset="0"/>
            </a:endParaRPr>
          </a:p>
        </p:txBody>
      </p:sp>
    </p:spTree>
    <p:extLst>
      <p:ext uri="{BB962C8B-B14F-4D97-AF65-F5344CB8AC3E}">
        <p14:creationId xmlns:p14="http://schemas.microsoft.com/office/powerpoint/2010/main" val="23922682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8017F01-DE30-4E47-BFC0-37F68D800C1E}"/>
              </a:ext>
            </a:extLst>
          </p:cNvPr>
          <p:cNvSpPr>
            <a:spLocks noGrp="1"/>
          </p:cNvSpPr>
          <p:nvPr>
            <p:ph type="title"/>
          </p:nvPr>
        </p:nvSpPr>
        <p:spPr>
          <a:xfrm>
            <a:off x="0" y="513239"/>
            <a:ext cx="9144000" cy="4018547"/>
          </a:xfrm>
        </p:spPr>
        <p:txBody>
          <a:bodyPr>
            <a:noAutofit/>
          </a:bodyPr>
          <a:lstStyle/>
          <a:p>
            <a:pPr algn="ctr"/>
            <a:r>
              <a:rPr lang="en-AU" sz="3000" u="sng" dirty="0">
                <a:latin typeface="Barlow Black" panose="00000A00000000000000" pitchFamily="2" charset="0"/>
                <a:cs typeface="Arial" panose="020B0604020202020204" pitchFamily="34" charset="0"/>
              </a:rPr>
              <a:t>All:</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Lord, I am not worthy​</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that you should enter under my roof,​</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but only say the word	​</a:t>
            </a:r>
            <a:br>
              <a:rPr lang="en-AU" sz="3000" dirty="0">
                <a:latin typeface="Barlow Black" panose="00000A00000000000000" pitchFamily="2" charset="0"/>
                <a:cs typeface="Arial" panose="020B0604020202020204" pitchFamily="34" charset="0"/>
              </a:rPr>
            </a:br>
            <a:r>
              <a:rPr lang="en-AU" sz="3000" dirty="0">
                <a:latin typeface="Barlow Black" panose="00000A00000000000000" pitchFamily="2" charset="0"/>
                <a:cs typeface="Arial" panose="020B0604020202020204" pitchFamily="34" charset="0"/>
              </a:rPr>
              <a:t>and my soul shall be healed.</a:t>
            </a:r>
            <a:endParaRPr lang="en-AU" sz="3000" dirty="0">
              <a:latin typeface="Barlow Black" panose="00000A00000000000000" pitchFamily="2" charset="0"/>
            </a:endParaRPr>
          </a:p>
        </p:txBody>
      </p:sp>
    </p:spTree>
    <p:extLst>
      <p:ext uri="{BB962C8B-B14F-4D97-AF65-F5344CB8AC3E}">
        <p14:creationId xmlns:p14="http://schemas.microsoft.com/office/powerpoint/2010/main" val="501139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3E8A12D-8F97-B9A8-7088-971A256BEF45}"/>
              </a:ext>
            </a:extLst>
          </p:cNvPr>
          <p:cNvPicPr>
            <a:picLocks noChangeAspect="1"/>
          </p:cNvPicPr>
          <p:nvPr/>
        </p:nvPicPr>
        <p:blipFill>
          <a:blip r:embed="rId2"/>
          <a:stretch>
            <a:fillRect/>
          </a:stretch>
        </p:blipFill>
        <p:spPr>
          <a:xfrm>
            <a:off x="721935" y="716782"/>
            <a:ext cx="1072613" cy="1229973"/>
          </a:xfrm>
          <a:prstGeom prst="rect">
            <a:avLst/>
          </a:prstGeom>
        </p:spPr>
      </p:pic>
      <p:sp>
        <p:nvSpPr>
          <p:cNvPr id="6" name="Title 1">
            <a:extLst>
              <a:ext uri="{FF2B5EF4-FFF2-40B4-BE49-F238E27FC236}">
                <a16:creationId xmlns:a16="http://schemas.microsoft.com/office/drawing/2014/main" id="{D0B863CB-24C0-D3FE-ACA1-135822D2FF2D}"/>
              </a:ext>
            </a:extLst>
          </p:cNvPr>
          <p:cNvSpPr txBox="1">
            <a:spLocks/>
          </p:cNvSpPr>
          <p:nvPr/>
        </p:nvSpPr>
        <p:spPr>
          <a:xfrm>
            <a:off x="628649" y="2808908"/>
            <a:ext cx="6526055" cy="2741789"/>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Century Gothic" panose="020B0502020202020204" pitchFamily="34" charset="0"/>
                <a:ea typeface="+mj-ea"/>
                <a:cs typeface="+mj-cs"/>
              </a:defRPr>
            </a:lvl1pPr>
          </a:lstStyle>
          <a:p>
            <a:pPr algn="l"/>
            <a:endParaRPr lang="en-US" sz="2500" b="1">
              <a:solidFill>
                <a:srgbClr val="FFFFFF"/>
              </a:solidFill>
            </a:endParaRPr>
          </a:p>
        </p:txBody>
      </p:sp>
      <p:sp>
        <p:nvSpPr>
          <p:cNvPr id="3" name="TextBox 2">
            <a:extLst>
              <a:ext uri="{FF2B5EF4-FFF2-40B4-BE49-F238E27FC236}">
                <a16:creationId xmlns:a16="http://schemas.microsoft.com/office/drawing/2014/main" id="{C6671D23-0983-ADF8-9F9B-3D752FA6B0C6}"/>
              </a:ext>
            </a:extLst>
          </p:cNvPr>
          <p:cNvSpPr txBox="1"/>
          <p:nvPr/>
        </p:nvSpPr>
        <p:spPr>
          <a:xfrm>
            <a:off x="628649" y="2073361"/>
            <a:ext cx="3636168" cy="2246769"/>
          </a:xfrm>
          <a:prstGeom prst="rect">
            <a:avLst/>
          </a:prstGeom>
          <a:noFill/>
        </p:spPr>
        <p:txBody>
          <a:bodyPr wrap="square" rtlCol="0">
            <a:spAutoFit/>
          </a:bodyPr>
          <a:lstStyle/>
          <a:p>
            <a:r>
              <a:rPr lang="en-AU" sz="4000" dirty="0">
                <a:latin typeface="Barlow Black" panose="00000A00000000000000" pitchFamily="2" charset="0"/>
              </a:rPr>
              <a:t>Communion Song</a:t>
            </a:r>
          </a:p>
          <a:p>
            <a:endParaRPr lang="en-AU" sz="2000" dirty="0">
              <a:latin typeface="Barlow Black" panose="00000A00000000000000" pitchFamily="2" charset="0"/>
            </a:endParaRPr>
          </a:p>
          <a:p>
            <a:r>
              <a:rPr lang="en-AU" sz="2000" dirty="0">
                <a:latin typeface="Barlow Black" panose="00000A00000000000000" pitchFamily="2" charset="0"/>
              </a:rPr>
              <a:t>Suggested song: Bigger Table</a:t>
            </a:r>
          </a:p>
          <a:p>
            <a:r>
              <a:rPr lang="en-AU" sz="2000" dirty="0">
                <a:latin typeface="Barlow Black" panose="00000A00000000000000" pitchFamily="2" charset="0"/>
              </a:rPr>
              <a:t>By Matt Maher</a:t>
            </a:r>
          </a:p>
        </p:txBody>
      </p:sp>
    </p:spTree>
    <p:extLst>
      <p:ext uri="{BB962C8B-B14F-4D97-AF65-F5344CB8AC3E}">
        <p14:creationId xmlns:p14="http://schemas.microsoft.com/office/powerpoint/2010/main" val="17723288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8693F50-ECDA-9644-B741-26FF8A214B2F}"/>
              </a:ext>
            </a:extLst>
          </p:cNvPr>
          <p:cNvSpPr txBox="1">
            <a:spLocks/>
          </p:cNvSpPr>
          <p:nvPr/>
        </p:nvSpPr>
        <p:spPr>
          <a:xfrm>
            <a:off x="628649" y="2235435"/>
            <a:ext cx="2994315" cy="1790700"/>
          </a:xfrm>
          <a:prstGeom prst="rect">
            <a:avLst/>
          </a:prstGeom>
        </p:spPr>
        <p:txBody>
          <a:bodyPr vert="horz" lIns="91440" tIns="45720" rIns="91440" bIns="45720" rtlCol="0" anchor="b">
            <a:normAutofit fontScale="97500"/>
          </a:bodyPr>
          <a:lstStyle>
            <a:lvl1pPr algn="l" defTabSz="685800" rtl="0" eaLnBrk="1" latinLnBrk="0" hangingPunct="1">
              <a:lnSpc>
                <a:spcPct val="90000"/>
              </a:lnSpc>
              <a:spcBef>
                <a:spcPct val="0"/>
              </a:spcBef>
              <a:buNone/>
              <a:defRPr sz="2400" kern="1200">
                <a:solidFill>
                  <a:schemeClr val="tx1"/>
                </a:solidFill>
                <a:latin typeface="+mj-lt"/>
                <a:ea typeface="+mj-ea"/>
                <a:cs typeface="+mj-cs"/>
              </a:defRPr>
            </a:lvl1pPr>
          </a:lstStyle>
          <a:p>
            <a:r>
              <a:rPr lang="en-AU" sz="4100" b="1" dirty="0">
                <a:solidFill>
                  <a:srgbClr val="FFFFFF"/>
                </a:solidFill>
                <a:latin typeface="Barlow Black" panose="00000A00000000000000" pitchFamily="2" charset="0"/>
                <a:cs typeface="Andalus" pitchFamily="2" charset="-78"/>
              </a:rPr>
              <a:t>Prayer after Communion</a:t>
            </a:r>
            <a:br>
              <a:rPr lang="en-AU" sz="5400" dirty="0">
                <a:solidFill>
                  <a:srgbClr val="FFFFFF"/>
                </a:solidFill>
                <a:latin typeface="Century Gothic" panose="020B0502020202020204" pitchFamily="34" charset="0"/>
                <a:cs typeface="Andalus" pitchFamily="2" charset="-78"/>
              </a:rPr>
            </a:br>
            <a:endParaRPr lang="en-AU" altLang="en-US" b="1" dirty="0">
              <a:solidFill>
                <a:srgbClr val="FFFFFF"/>
              </a:solidFill>
              <a:latin typeface="Century Gothic" panose="020B0502020202020204" pitchFamily="34" charset="0"/>
            </a:endParaRPr>
          </a:p>
        </p:txBody>
      </p:sp>
      <p:pic>
        <p:nvPicPr>
          <p:cNvPr id="7" name="Picture 6">
            <a:extLst>
              <a:ext uri="{FF2B5EF4-FFF2-40B4-BE49-F238E27FC236}">
                <a16:creationId xmlns:a16="http://schemas.microsoft.com/office/drawing/2014/main" id="{50AE6ABF-C842-394B-BDDF-BCF6373680A3}"/>
              </a:ext>
            </a:extLst>
          </p:cNvPr>
          <p:cNvPicPr>
            <a:picLocks noChangeAspect="1"/>
          </p:cNvPicPr>
          <p:nvPr/>
        </p:nvPicPr>
        <p:blipFill>
          <a:blip r:embed="rId2"/>
          <a:stretch>
            <a:fillRect/>
          </a:stretch>
        </p:blipFill>
        <p:spPr>
          <a:xfrm>
            <a:off x="721935" y="963697"/>
            <a:ext cx="1072613" cy="1229973"/>
          </a:xfrm>
          <a:prstGeom prst="rect">
            <a:avLst/>
          </a:prstGeom>
        </p:spPr>
      </p:pic>
      <p:pic>
        <p:nvPicPr>
          <p:cNvPr id="4" name="Picture 3" descr="A person holding a piece of paper&#10;&#10;AI-generated content may be incorrect.">
            <a:extLst>
              <a:ext uri="{FF2B5EF4-FFF2-40B4-BE49-F238E27FC236}">
                <a16:creationId xmlns:a16="http://schemas.microsoft.com/office/drawing/2014/main" id="{115D6B4D-1ECA-1FFB-6094-F1B07FFD29B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01363" y="2913"/>
            <a:ext cx="3429095" cy="5140587"/>
          </a:xfrm>
          <a:prstGeom prst="rect">
            <a:avLst/>
          </a:prstGeom>
        </p:spPr>
      </p:pic>
    </p:spTree>
    <p:extLst>
      <p:ext uri="{BB962C8B-B14F-4D97-AF65-F5344CB8AC3E}">
        <p14:creationId xmlns:p14="http://schemas.microsoft.com/office/powerpoint/2010/main" val="36292965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59B6FB8-5600-40A3-F292-F1ECF61FA71B}"/>
              </a:ext>
            </a:extLst>
          </p:cNvPr>
          <p:cNvSpPr>
            <a:spLocks noGrp="1"/>
          </p:cNvSpPr>
          <p:nvPr>
            <p:ph idx="1"/>
          </p:nvPr>
        </p:nvSpPr>
        <p:spPr>
          <a:xfrm>
            <a:off x="1750219" y="407310"/>
            <a:ext cx="7393781" cy="4328880"/>
          </a:xfrm>
        </p:spPr>
        <p:txBody>
          <a:bodyPr>
            <a:noAutofit/>
          </a:bodyPr>
          <a:lstStyle/>
          <a:p>
            <a:pPr marL="0" indent="0">
              <a:buNone/>
            </a:pPr>
            <a:r>
              <a:rPr lang="en-AU" sz="2800" dirty="0">
                <a:latin typeface="Barlow Black" panose="00000A00000000000000" pitchFamily="2" charset="0"/>
              </a:rPr>
              <a:t>Presider:	</a:t>
            </a:r>
            <a:r>
              <a:rPr lang="en-AU" sz="2800" dirty="0">
                <a:latin typeface="Barlow" panose="00000500000000000000" pitchFamily="2" charset="0"/>
              </a:rPr>
              <a:t>Let us pray​</a:t>
            </a:r>
          </a:p>
          <a:p>
            <a:pPr marL="0" indent="0">
              <a:buNone/>
            </a:pPr>
            <a:r>
              <a:rPr lang="en-AU" sz="2800" i="1" dirty="0">
                <a:latin typeface="Barlow" panose="00000500000000000000" pitchFamily="2" charset="0"/>
              </a:rPr>
              <a:t>	Pause for silent prayer​</a:t>
            </a:r>
          </a:p>
          <a:p>
            <a:pPr marL="0" indent="0">
              <a:buNone/>
            </a:pPr>
            <a:r>
              <a:rPr lang="en-AU" sz="2800" dirty="0">
                <a:latin typeface="Barlow" panose="00000500000000000000" pitchFamily="2" charset="0"/>
              </a:rPr>
              <a:t>	Lord, make us holy by the Eucharist we 	share at your table. Through the 	sacrament of Your Church may all 	peoples receive the salvation Your Son 	bought us through His suffering and 	death on the cross, for He is Lord 	forever and ever.​</a:t>
            </a:r>
          </a:p>
          <a:p>
            <a:pPr marL="0" indent="0">
              <a:buNone/>
            </a:pPr>
            <a:r>
              <a:rPr lang="en-AU" sz="2800" dirty="0">
                <a:latin typeface="Barlow Black" panose="00000A00000000000000" pitchFamily="2" charset="0"/>
              </a:rPr>
              <a:t>All:		Amen.</a:t>
            </a:r>
          </a:p>
        </p:txBody>
      </p:sp>
      <p:pic>
        <p:nvPicPr>
          <p:cNvPr id="4" name="Picture 3">
            <a:extLst>
              <a:ext uri="{FF2B5EF4-FFF2-40B4-BE49-F238E27FC236}">
                <a16:creationId xmlns:a16="http://schemas.microsoft.com/office/drawing/2014/main" id="{D09AB924-E697-96F2-C114-A807B67E274B}"/>
              </a:ext>
            </a:extLst>
          </p:cNvPr>
          <p:cNvPicPr>
            <a:picLocks noChangeAspect="1"/>
          </p:cNvPicPr>
          <p:nvPr/>
        </p:nvPicPr>
        <p:blipFill>
          <a:blip r:embed="rId2"/>
          <a:stretch>
            <a:fillRect/>
          </a:stretch>
        </p:blipFill>
        <p:spPr>
          <a:xfrm>
            <a:off x="408822" y="320493"/>
            <a:ext cx="1072613" cy="1229973"/>
          </a:xfrm>
          <a:prstGeom prst="rect">
            <a:avLst/>
          </a:prstGeom>
        </p:spPr>
      </p:pic>
    </p:spTree>
    <p:extLst>
      <p:ext uri="{BB962C8B-B14F-4D97-AF65-F5344CB8AC3E}">
        <p14:creationId xmlns:p14="http://schemas.microsoft.com/office/powerpoint/2010/main" val="27807354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8693F50-ECDA-9644-B741-26FF8A214B2F}"/>
              </a:ext>
            </a:extLst>
          </p:cNvPr>
          <p:cNvSpPr txBox="1">
            <a:spLocks/>
          </p:cNvSpPr>
          <p:nvPr/>
        </p:nvSpPr>
        <p:spPr>
          <a:xfrm>
            <a:off x="628649" y="2235435"/>
            <a:ext cx="2994315" cy="1790700"/>
          </a:xfrm>
          <a:prstGeom prst="rect">
            <a:avLst/>
          </a:prstGeom>
        </p:spPr>
        <p:txBody>
          <a:bodyPr vert="horz" lIns="91440" tIns="45720" rIns="91440" bIns="45720" rtlCol="0" anchor="b">
            <a:normAutofit fontScale="97500"/>
          </a:bodyPr>
          <a:lstStyle>
            <a:lvl1pPr algn="l" defTabSz="685800" rtl="0" eaLnBrk="1" latinLnBrk="0" hangingPunct="1">
              <a:lnSpc>
                <a:spcPct val="90000"/>
              </a:lnSpc>
              <a:spcBef>
                <a:spcPct val="0"/>
              </a:spcBef>
              <a:buNone/>
              <a:defRPr sz="2400" kern="1200">
                <a:solidFill>
                  <a:schemeClr val="tx1"/>
                </a:solidFill>
                <a:latin typeface="+mj-lt"/>
                <a:ea typeface="+mj-ea"/>
                <a:cs typeface="+mj-cs"/>
              </a:defRPr>
            </a:lvl1pPr>
          </a:lstStyle>
          <a:p>
            <a:r>
              <a:rPr lang="en-AU" sz="4100" b="1" dirty="0">
                <a:solidFill>
                  <a:srgbClr val="FFFFFF"/>
                </a:solidFill>
                <a:latin typeface="Barlow Black" panose="00000A00000000000000" pitchFamily="2" charset="0"/>
                <a:cs typeface="Andalus" pitchFamily="2" charset="-78"/>
              </a:rPr>
              <a:t>Concluding Rite</a:t>
            </a:r>
            <a:br>
              <a:rPr lang="en-AU" sz="5400" dirty="0">
                <a:solidFill>
                  <a:srgbClr val="FFFFFF"/>
                </a:solidFill>
                <a:latin typeface="Century Gothic" panose="020B0502020202020204" pitchFamily="34" charset="0"/>
                <a:cs typeface="Andalus" pitchFamily="2" charset="-78"/>
              </a:rPr>
            </a:br>
            <a:endParaRPr lang="en-AU" altLang="en-US" b="1" dirty="0">
              <a:solidFill>
                <a:srgbClr val="FFFFFF"/>
              </a:solidFill>
              <a:latin typeface="Century Gothic" panose="020B0502020202020204" pitchFamily="34" charset="0"/>
            </a:endParaRPr>
          </a:p>
        </p:txBody>
      </p:sp>
      <p:pic>
        <p:nvPicPr>
          <p:cNvPr id="7" name="Picture 6">
            <a:extLst>
              <a:ext uri="{FF2B5EF4-FFF2-40B4-BE49-F238E27FC236}">
                <a16:creationId xmlns:a16="http://schemas.microsoft.com/office/drawing/2014/main" id="{50AE6ABF-C842-394B-BDDF-BCF6373680A3}"/>
              </a:ext>
            </a:extLst>
          </p:cNvPr>
          <p:cNvPicPr>
            <a:picLocks noChangeAspect="1"/>
          </p:cNvPicPr>
          <p:nvPr/>
        </p:nvPicPr>
        <p:blipFill>
          <a:blip r:embed="rId2"/>
          <a:stretch>
            <a:fillRect/>
          </a:stretch>
        </p:blipFill>
        <p:spPr>
          <a:xfrm>
            <a:off x="721935" y="963697"/>
            <a:ext cx="1072613" cy="1229973"/>
          </a:xfrm>
          <a:prstGeom prst="rect">
            <a:avLst/>
          </a:prstGeom>
        </p:spPr>
      </p:pic>
      <p:pic>
        <p:nvPicPr>
          <p:cNvPr id="4" name="Picture 3" descr="A child holding a corn cob&#10;&#10;AI-generated content may be incorrect.">
            <a:extLst>
              <a:ext uri="{FF2B5EF4-FFF2-40B4-BE49-F238E27FC236}">
                <a16:creationId xmlns:a16="http://schemas.microsoft.com/office/drawing/2014/main" id="{D3C637C1-3211-8F44-864A-4C54C5DF10CC}"/>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4122607" y="0"/>
            <a:ext cx="5021393" cy="5143500"/>
          </a:xfrm>
          <a:prstGeom prst="rect">
            <a:avLst/>
          </a:prstGeom>
        </p:spPr>
      </p:pic>
    </p:spTree>
    <p:extLst>
      <p:ext uri="{BB962C8B-B14F-4D97-AF65-F5344CB8AC3E}">
        <p14:creationId xmlns:p14="http://schemas.microsoft.com/office/powerpoint/2010/main" val="17553468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children posing for a photo&#10;&#10;AI-generated content may be incorrect.">
            <a:extLst>
              <a:ext uri="{FF2B5EF4-FFF2-40B4-BE49-F238E27FC236}">
                <a16:creationId xmlns:a16="http://schemas.microsoft.com/office/drawing/2014/main" id="{7A5DE261-F198-D76B-1D1E-2F9CC6DF59F2}"/>
              </a:ext>
            </a:extLst>
          </p:cNvPr>
          <p:cNvPicPr>
            <a:picLocks noChangeAspect="1"/>
          </p:cNvPicPr>
          <p:nvPr/>
        </p:nvPicPr>
        <p:blipFill>
          <a:blip r:embed="rId2" cstate="email">
            <a:alphaModFix amt="70000"/>
            <a:extLst>
              <a:ext uri="{28A0092B-C50C-407E-A947-70E740481C1C}">
                <a14:useLocalDpi xmlns:a14="http://schemas.microsoft.com/office/drawing/2010/main"/>
              </a:ext>
            </a:extLst>
          </a:blip>
          <a:srcRect/>
          <a:stretch>
            <a:fillRect/>
          </a:stretch>
        </p:blipFill>
        <p:spPr>
          <a:xfrm>
            <a:off x="0" y="0"/>
            <a:ext cx="9144000" cy="5143500"/>
          </a:xfrm>
          <a:prstGeom prst="rect">
            <a:avLst/>
          </a:prstGeom>
        </p:spPr>
      </p:pic>
      <p:pic>
        <p:nvPicPr>
          <p:cNvPr id="4" name="Picture 3">
            <a:extLst>
              <a:ext uri="{FF2B5EF4-FFF2-40B4-BE49-F238E27FC236}">
                <a16:creationId xmlns:a16="http://schemas.microsoft.com/office/drawing/2014/main" id="{B3E8A12D-8F97-B9A8-7088-971A256BEF45}"/>
              </a:ext>
            </a:extLst>
          </p:cNvPr>
          <p:cNvPicPr>
            <a:picLocks noChangeAspect="1"/>
          </p:cNvPicPr>
          <p:nvPr/>
        </p:nvPicPr>
        <p:blipFill>
          <a:blip r:embed="rId3"/>
          <a:stretch>
            <a:fillRect/>
          </a:stretch>
        </p:blipFill>
        <p:spPr>
          <a:xfrm>
            <a:off x="713389" y="622778"/>
            <a:ext cx="1072613" cy="1229973"/>
          </a:xfrm>
          <a:prstGeom prst="rect">
            <a:avLst/>
          </a:prstGeom>
        </p:spPr>
      </p:pic>
      <p:sp>
        <p:nvSpPr>
          <p:cNvPr id="6" name="Title 1">
            <a:extLst>
              <a:ext uri="{FF2B5EF4-FFF2-40B4-BE49-F238E27FC236}">
                <a16:creationId xmlns:a16="http://schemas.microsoft.com/office/drawing/2014/main" id="{D0B863CB-24C0-D3FE-ACA1-135822D2FF2D}"/>
              </a:ext>
            </a:extLst>
          </p:cNvPr>
          <p:cNvSpPr txBox="1">
            <a:spLocks/>
          </p:cNvSpPr>
          <p:nvPr/>
        </p:nvSpPr>
        <p:spPr>
          <a:xfrm>
            <a:off x="628649" y="2808908"/>
            <a:ext cx="6526055" cy="2741789"/>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Century Gothic" panose="020B0502020202020204" pitchFamily="34" charset="0"/>
                <a:ea typeface="+mj-ea"/>
                <a:cs typeface="+mj-cs"/>
              </a:defRPr>
            </a:lvl1pPr>
          </a:lstStyle>
          <a:p>
            <a:pPr algn="l"/>
            <a:endParaRPr lang="en-US" sz="2500" b="1">
              <a:solidFill>
                <a:srgbClr val="FFFFFF"/>
              </a:solidFill>
            </a:endParaRPr>
          </a:p>
        </p:txBody>
      </p:sp>
      <p:sp>
        <p:nvSpPr>
          <p:cNvPr id="3" name="TextBox 2">
            <a:extLst>
              <a:ext uri="{FF2B5EF4-FFF2-40B4-BE49-F238E27FC236}">
                <a16:creationId xmlns:a16="http://schemas.microsoft.com/office/drawing/2014/main" id="{C6671D23-0983-ADF8-9F9B-3D752FA6B0C6}"/>
              </a:ext>
            </a:extLst>
          </p:cNvPr>
          <p:cNvSpPr txBox="1"/>
          <p:nvPr/>
        </p:nvSpPr>
        <p:spPr>
          <a:xfrm>
            <a:off x="628649" y="1859610"/>
            <a:ext cx="4131358" cy="3170099"/>
          </a:xfrm>
          <a:prstGeom prst="rect">
            <a:avLst/>
          </a:prstGeom>
          <a:noFill/>
        </p:spPr>
        <p:txBody>
          <a:bodyPr wrap="square" rtlCol="0">
            <a:spAutoFit/>
          </a:bodyPr>
          <a:lstStyle/>
          <a:p>
            <a:r>
              <a:rPr lang="en-AU" sz="4000" dirty="0">
                <a:latin typeface="Barlow Black" panose="00000A00000000000000" pitchFamily="2" charset="0"/>
              </a:rPr>
              <a:t>Recessional Hymn</a:t>
            </a:r>
          </a:p>
          <a:p>
            <a:endParaRPr lang="en-AU" sz="2000" dirty="0">
              <a:latin typeface="Barlow Black" panose="00000A00000000000000" pitchFamily="2" charset="0"/>
            </a:endParaRPr>
          </a:p>
          <a:p>
            <a:r>
              <a:rPr lang="en-AU" sz="2000" dirty="0">
                <a:latin typeface="Barlow Black" panose="00000A00000000000000" pitchFamily="2" charset="0"/>
              </a:rPr>
              <a:t>Suggested for Primary Schools:  Hearts on Fire- Michael Mangan</a:t>
            </a:r>
            <a:br>
              <a:rPr lang="en-AU" sz="2000" dirty="0">
                <a:latin typeface="Barlow Black" panose="00000A00000000000000" pitchFamily="2" charset="0"/>
              </a:rPr>
            </a:br>
            <a:endParaRPr lang="en-AU" sz="2000" dirty="0">
              <a:latin typeface="Barlow Black" panose="00000A00000000000000" pitchFamily="2" charset="0"/>
            </a:endParaRPr>
          </a:p>
          <a:p>
            <a:r>
              <a:rPr lang="en-AU" sz="2000" dirty="0">
                <a:latin typeface="Barlow Black" panose="00000A00000000000000" pitchFamily="2" charset="0"/>
              </a:rPr>
              <a:t>Suggested for High Schools:</a:t>
            </a:r>
            <a:br>
              <a:rPr lang="en-AU" sz="2000" dirty="0">
                <a:latin typeface="Barlow Black" panose="00000A00000000000000" pitchFamily="2" charset="0"/>
              </a:rPr>
            </a:br>
            <a:r>
              <a:rPr lang="en-AU" sz="2000" dirty="0">
                <a:latin typeface="Barlow Black" panose="00000A00000000000000" pitchFamily="2" charset="0"/>
              </a:rPr>
              <a:t> Go out, Go Out - Curtis Stephan</a:t>
            </a:r>
          </a:p>
        </p:txBody>
      </p:sp>
    </p:spTree>
    <p:extLst>
      <p:ext uri="{BB962C8B-B14F-4D97-AF65-F5344CB8AC3E}">
        <p14:creationId xmlns:p14="http://schemas.microsoft.com/office/powerpoint/2010/main" val="20634916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03A57-DB52-D4EB-B10B-C63819AD824D}"/>
            </a:ext>
          </a:extLst>
        </p:cNvPr>
        <p:cNvGrpSpPr/>
        <p:nvPr/>
      </p:nvGrpSpPr>
      <p:grpSpPr>
        <a:xfrm>
          <a:off x="0" y="0"/>
          <a:ext cx="0" cy="0"/>
          <a:chOff x="0" y="0"/>
          <a:chExt cx="0" cy="0"/>
        </a:xfrm>
      </p:grpSpPr>
      <p:pic>
        <p:nvPicPr>
          <p:cNvPr id="6" name="Picture 5" descr="Text&#10;&#10;Description automatically generated">
            <a:extLst>
              <a:ext uri="{FF2B5EF4-FFF2-40B4-BE49-F238E27FC236}">
                <a16:creationId xmlns:a16="http://schemas.microsoft.com/office/drawing/2014/main" id="{2C317D64-29EF-32B1-06A3-74076B494FD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5654" y="4139699"/>
            <a:ext cx="1343025" cy="742950"/>
          </a:xfrm>
          <a:prstGeom prst="rect">
            <a:avLst/>
          </a:prstGeom>
        </p:spPr>
      </p:pic>
      <p:pic>
        <p:nvPicPr>
          <p:cNvPr id="9" name="Picture 8" descr="A black and white logo with hands touching a heart&#10;&#10;AI-generated content may be incorrect.">
            <a:extLst>
              <a:ext uri="{FF2B5EF4-FFF2-40B4-BE49-F238E27FC236}">
                <a16:creationId xmlns:a16="http://schemas.microsoft.com/office/drawing/2014/main" id="{2F9A8098-2353-AF20-F0BE-8CA30C83705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353395" y="1264591"/>
            <a:ext cx="3624585" cy="2875108"/>
          </a:xfrm>
          <a:prstGeom prst="rect">
            <a:avLst/>
          </a:prstGeom>
        </p:spPr>
      </p:pic>
      <p:pic>
        <p:nvPicPr>
          <p:cNvPr id="3" name="Picture 2" descr="A group of children holding a ball">
            <a:extLst>
              <a:ext uri="{FF2B5EF4-FFF2-40B4-BE49-F238E27FC236}">
                <a16:creationId xmlns:a16="http://schemas.microsoft.com/office/drawing/2014/main" id="{776E70DB-47F7-E48A-2944-31879140988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790430" y="0"/>
            <a:ext cx="3436088" cy="5148712"/>
          </a:xfrm>
          <a:prstGeom prst="rect">
            <a:avLst/>
          </a:prstGeom>
        </p:spPr>
      </p:pic>
    </p:spTree>
    <p:extLst>
      <p:ext uri="{BB962C8B-B14F-4D97-AF65-F5344CB8AC3E}">
        <p14:creationId xmlns:p14="http://schemas.microsoft.com/office/powerpoint/2010/main" val="66012395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1286</TotalTime>
  <Words>1004</Words>
  <Application>Microsoft Office PowerPoint</Application>
  <PresentationFormat>On-screen Show (16:9)</PresentationFormat>
  <Paragraphs>84</Paragraphs>
  <Slides>41</Slides>
  <Notes>8</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Aptos</vt:lpstr>
      <vt:lpstr>Arial</vt:lpstr>
      <vt:lpstr>Barlow</vt:lpstr>
      <vt:lpstr>Barlow Black</vt:lpstr>
      <vt:lpstr>Calibri</vt:lpstr>
      <vt:lpstr>Century Gothic</vt:lpstr>
      <vt:lpstr>Segoe UI</vt:lpstr>
      <vt:lpstr>Office Theme</vt:lpstr>
      <vt:lpstr>PowerPoint Presentation</vt:lpstr>
      <vt:lpstr>Acknowledgement of Country</vt:lpstr>
      <vt:lpstr>Introducing Zambia</vt:lpstr>
      <vt:lpstr>PowerPoint Presentation</vt:lpstr>
      <vt:lpstr>PowerPoint Presentation</vt:lpstr>
      <vt:lpstr>Welcome</vt:lpstr>
      <vt:lpstr>PowerPoint Presentation</vt:lpstr>
      <vt:lpstr>PowerPoint Presentation</vt:lpstr>
      <vt:lpstr>PowerPoint Presentation</vt:lpstr>
      <vt:lpstr>Opening Prayer  All: Amen</vt:lpstr>
      <vt:lpstr>PowerPoint Presentation</vt:lpstr>
      <vt:lpstr>A reading from  Isaiah 58: 6-9a</vt:lpstr>
      <vt:lpstr>R: The Lord hears the cry of the poor.</vt:lpstr>
      <vt:lpstr>PowerPoint Presentation</vt:lpstr>
      <vt:lpstr>PowerPoint Presentation</vt:lpstr>
      <vt:lpstr>PowerPoint Presentation</vt:lpstr>
      <vt:lpstr>PowerPoint Presentation</vt:lpstr>
      <vt:lpstr>Gospel Acclamation</vt:lpstr>
      <vt:lpstr>PowerPoint Presentation</vt:lpstr>
      <vt:lpstr>Gospel</vt:lpstr>
      <vt:lpstr>PowerPoint Presentation</vt:lpstr>
      <vt:lpstr>All: Lord Hear Our Prayer</vt:lpstr>
      <vt:lpstr>Liturgy of ​ the Eucharist​</vt:lpstr>
      <vt:lpstr>PowerPoint Presentation</vt:lpstr>
      <vt:lpstr>Prayer over ​ the Offerings</vt:lpstr>
      <vt:lpstr>All: May the Lord accept the sacrifice ​ at your hands​ for the praise and glory of his name,​ for our good and the good of all ​ his holy Church.</vt:lpstr>
      <vt:lpstr>Eucharistic ​ Prayer for ​ Children</vt:lpstr>
      <vt:lpstr>All:​ Holy, Holy, Holy Lord, God of hosts.​ Heaven and earth are full, full of your glory.​ Hosanna in the highest. ​ Blessed is he who comes in the name of the Lord​ Hosanna in the highest. </vt:lpstr>
      <vt:lpstr>All:​ When we eat this bread and drink this cup​ We proclaim your death O Lord,​ Until you come again. </vt:lpstr>
      <vt:lpstr>Communion​ Rite</vt:lpstr>
      <vt:lpstr>All: Our Father, who art in heaven,​ hallowed be thy name;​ thy kingdom come,​ thy will be done​ on earth as it is in heaven.​ Give us this day our daily bread,​ And forgive us our trespasses,​ as we forgive those who trespass against us;​ and lead us not into temptation,​ but deliver us from evil.</vt:lpstr>
      <vt:lpstr>All: For the kingdom,​ the power and the glory are yours​ now and for ever.</vt:lpstr>
      <vt:lpstr>Presider: Lord Jesus Christ, who said to your Apostles: peace I leave you, my peace I give you, look not on our sins but on the faith of your Church, and graciously grant her peace and unity in accordance with your will. Who live and reign for ever and ever.​  All:    Amen​  Presider: The peace of the Lord be with you always.​  All:   And with your spirit.​  Presider: Let us offer each other the sign of peace.</vt:lpstr>
      <vt:lpstr>All:  Lamb of God, you take away ​ the sins of the world,​ have mercy on us.​ Lamb of God, you take away ​ the sins of the world,​ have mercy on us.​ Lamb of God, you take away ​ the sins of the world,​ grant us peace.</vt:lpstr>
      <vt:lpstr>All: Lord, I am not worthy​ that you should enter under my roof,​ but only say the word ​ and my soul shall be healed.</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Can We  Keep from  Speaking?</dc:title>
  <dc:creator>Jodie Danh</dc:creator>
  <cp:lastModifiedBy>Irene Baik</cp:lastModifiedBy>
  <cp:revision>26</cp:revision>
  <dcterms:created xsi:type="dcterms:W3CDTF">2021-06-30T06:57:19Z</dcterms:created>
  <dcterms:modified xsi:type="dcterms:W3CDTF">2025-08-04T01:40:52Z</dcterms:modified>
</cp:coreProperties>
</file>