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1" r:id="rId1"/>
  </p:sldMasterIdLst>
  <p:notesMasterIdLst>
    <p:notesMasterId r:id="rId31"/>
  </p:notesMasterIdLst>
  <p:sldIdLst>
    <p:sldId id="444" r:id="rId2"/>
    <p:sldId id="400" r:id="rId3"/>
    <p:sldId id="294" r:id="rId4"/>
    <p:sldId id="343" r:id="rId5"/>
    <p:sldId id="393" r:id="rId6"/>
    <p:sldId id="361" r:id="rId7"/>
    <p:sldId id="373" r:id="rId8"/>
    <p:sldId id="374" r:id="rId9"/>
    <p:sldId id="399" r:id="rId10"/>
    <p:sldId id="375" r:id="rId11"/>
    <p:sldId id="307" r:id="rId12"/>
    <p:sldId id="445" r:id="rId13"/>
    <p:sldId id="446" r:id="rId14"/>
    <p:sldId id="392" r:id="rId15"/>
    <p:sldId id="266" r:id="rId16"/>
    <p:sldId id="267" r:id="rId17"/>
    <p:sldId id="395" r:id="rId18"/>
    <p:sldId id="396" r:id="rId19"/>
    <p:sldId id="422" r:id="rId20"/>
    <p:sldId id="423" r:id="rId21"/>
    <p:sldId id="447" r:id="rId22"/>
    <p:sldId id="448" r:id="rId23"/>
    <p:sldId id="382" r:id="rId24"/>
    <p:sldId id="385" r:id="rId25"/>
    <p:sldId id="449" r:id="rId26"/>
    <p:sldId id="323" r:id="rId27"/>
    <p:sldId id="386" r:id="rId28"/>
    <p:sldId id="387" r:id="rId29"/>
    <p:sldId id="413"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406234-9B6C-7CA2-BEF6-CB4058A08A6A}" name="Irene Baik" initials="IB" userId="S::ibaik@catholicmission.org.au::e06085bc-6887-47bb-ae9b-b68fac31ae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851"/>
    <a:srgbClr val="D31045"/>
    <a:srgbClr val="CF1143"/>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CFB0EF-5C10-50A1-90B5-731490C423D6}" v="1" dt="2026-07-23T23:23:15.797"/>
    <p1510:client id="{C022CBB2-82BF-4DAF-850B-BD04C0DD3EAC}" v="63" dt="2026-07-23T23:28:53.4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89" d="100"/>
          <a:sy n="189" d="100"/>
        </p:scale>
        <p:origin x="174" y="5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85426-1785-4C09-B217-D4A12B088254}" type="datetimeFigureOut">
              <a:rPr lang="en-AU" smtClean="0"/>
              <a:t>24/07/2026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ABA0FA-73A0-4EF0-AA2C-B026FDD4021A}" type="slidenum">
              <a:rPr lang="en-AU" smtClean="0"/>
              <a:t>‹#›</a:t>
            </a:fld>
            <a:endParaRPr lang="en-AU"/>
          </a:p>
        </p:txBody>
      </p:sp>
    </p:spTree>
    <p:extLst>
      <p:ext uri="{BB962C8B-B14F-4D97-AF65-F5344CB8AC3E}">
        <p14:creationId xmlns:p14="http://schemas.microsoft.com/office/powerpoint/2010/main" val="1662588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1</a:t>
            </a:fld>
            <a:endParaRPr lang="en-AU"/>
          </a:p>
        </p:txBody>
      </p:sp>
    </p:spTree>
    <p:extLst>
      <p:ext uri="{BB962C8B-B14F-4D97-AF65-F5344CB8AC3E}">
        <p14:creationId xmlns:p14="http://schemas.microsoft.com/office/powerpoint/2010/main" val="1645618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2</a:t>
            </a:fld>
            <a:endParaRPr lang="en-AU"/>
          </a:p>
        </p:txBody>
      </p:sp>
    </p:spTree>
    <p:extLst>
      <p:ext uri="{BB962C8B-B14F-4D97-AF65-F5344CB8AC3E}">
        <p14:creationId xmlns:p14="http://schemas.microsoft.com/office/powerpoint/2010/main" val="225611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the acknowledgement from your school/area and refer to the language groups of your area.</a:t>
            </a:r>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3</a:t>
            </a:fld>
            <a:endParaRPr lang="en-AU"/>
          </a:p>
        </p:txBody>
      </p:sp>
    </p:spTree>
    <p:extLst>
      <p:ext uri="{BB962C8B-B14F-4D97-AF65-F5344CB8AC3E}">
        <p14:creationId xmlns:p14="http://schemas.microsoft.com/office/powerpoint/2010/main" val="234092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4</a:t>
            </a:fld>
            <a:endParaRPr lang="en-AU"/>
          </a:p>
        </p:txBody>
      </p:sp>
    </p:spTree>
    <p:extLst>
      <p:ext uri="{BB962C8B-B14F-4D97-AF65-F5344CB8AC3E}">
        <p14:creationId xmlns:p14="http://schemas.microsoft.com/office/powerpoint/2010/main" val="1645618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a:effectLst/>
                <a:latin typeface="Segoe UI" panose="020B0502040204020203" pitchFamily="34" charset="0"/>
              </a:rPr>
              <a:t>Please find the song’s resource files on ONE LICENSE, find the relevant links on our webpage.</a:t>
            </a:r>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5</a:t>
            </a:fld>
            <a:endParaRPr lang="en-AU"/>
          </a:p>
        </p:txBody>
      </p:sp>
    </p:spTree>
    <p:extLst>
      <p:ext uri="{BB962C8B-B14F-4D97-AF65-F5344CB8AC3E}">
        <p14:creationId xmlns:p14="http://schemas.microsoft.com/office/powerpoint/2010/main" val="25549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13</a:t>
            </a:fld>
            <a:endParaRPr lang="en-AU"/>
          </a:p>
        </p:txBody>
      </p:sp>
    </p:spTree>
    <p:extLst>
      <p:ext uri="{BB962C8B-B14F-4D97-AF65-F5344CB8AC3E}">
        <p14:creationId xmlns:p14="http://schemas.microsoft.com/office/powerpoint/2010/main" val="2566225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21</a:t>
            </a:fld>
            <a:endParaRPr lang="en-AU"/>
          </a:p>
        </p:txBody>
      </p:sp>
    </p:spTree>
    <p:extLst>
      <p:ext uri="{BB962C8B-B14F-4D97-AF65-F5344CB8AC3E}">
        <p14:creationId xmlns:p14="http://schemas.microsoft.com/office/powerpoint/2010/main" val="3991347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ACA22-25C5-42F8-BF0E-24064DF4C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58A92-18DE-7D55-4EB0-9685AA748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4DEE3-849C-EEFE-8D8F-342C2958739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AFDFDCD-E534-4B1E-48D9-9C55ADD590E4}"/>
              </a:ext>
            </a:extLst>
          </p:cNvPr>
          <p:cNvSpPr>
            <a:spLocks noGrp="1"/>
          </p:cNvSpPr>
          <p:nvPr>
            <p:ph type="sldNum" sz="quarter" idx="5"/>
          </p:nvPr>
        </p:nvSpPr>
        <p:spPr/>
        <p:txBody>
          <a:bodyPr/>
          <a:lstStyle/>
          <a:p>
            <a:fld id="{29ABA0FA-73A0-4EF0-AA2C-B026FDD4021A}" type="slidenum">
              <a:rPr lang="en-AU" smtClean="0"/>
              <a:t>29</a:t>
            </a:fld>
            <a:endParaRPr lang="en-AU"/>
          </a:p>
        </p:txBody>
      </p:sp>
    </p:spTree>
    <p:extLst>
      <p:ext uri="{BB962C8B-B14F-4D97-AF65-F5344CB8AC3E}">
        <p14:creationId xmlns:p14="http://schemas.microsoft.com/office/powerpoint/2010/main" val="3238787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atin typeface="Century Gothic" panose="020B0502020202020204" pitchFamily="34" charset="0"/>
              </a:defRPr>
            </a:lvl1pPr>
          </a:lstStyle>
          <a:p>
            <a:r>
              <a:rPr lang="en-GB"/>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atin typeface="Century Gothic" panose="020B0502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11A6662E-FAF4-44BC-88B5-85A7CBFB6D30}" type="datetime1">
              <a:rPr lang="en-US" smtClean="0"/>
              <a:pPr/>
              <a:t>7/24/2026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solidFill>
                <a:schemeClr val="tx1">
                  <a:alpha val="60000"/>
                </a:schemeClr>
              </a:solidFill>
            </a:endParaRPr>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597218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Content Placeholder 2"/>
          <p:cNvSpPr>
            <a:spLocks noGrp="1"/>
          </p:cNvSpPr>
          <p:nvPr>
            <p:ph idx="1"/>
          </p:nvPr>
        </p:nvSpPr>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0055F08A-1E71-4B2B-BB49-E743F2903911}" type="datetime1">
              <a:rPr lang="en-US" smtClean="0"/>
              <a:pPr/>
              <a:t>7/24/2026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2035074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atin typeface="Century Gothic" panose="020B0502020202020204" pitchFamily="34" charset="0"/>
              </a:defRPr>
            </a:lvl1pPr>
          </a:lstStyle>
          <a:p>
            <a:r>
              <a:rPr lang="en-GB"/>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latin typeface="Century Gothic" panose="020B0502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15417D9E-721A-44BB-8863-9873FE64DA75}" type="datetime1">
              <a:rPr lang="en-US" smtClean="0"/>
              <a:pPr/>
              <a:t>7/24/2026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760504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369219"/>
            <a:ext cx="3886200" cy="3263504"/>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F31DA2F-80B8-49CF-99FB-5ABCA53A607A}" type="datetime1">
              <a:rPr lang="en-US" smtClean="0"/>
              <a:t>7/24/2026</a:t>
            </a:fld>
            <a:endParaRPr lang="en-US"/>
          </a:p>
        </p:txBody>
      </p:sp>
      <p:sp>
        <p:nvSpPr>
          <p:cNvPr id="6" name="Footer Placeholder 5"/>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633182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atin typeface="Century Gothic" panose="020B0502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atin typeface="Century Gothic" panose="020B0502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lvl1pPr>
              <a:defRPr>
                <a:latin typeface="Century Gothic" panose="020B0502020202020204" pitchFamily="34" charset="0"/>
              </a:defRPr>
            </a:lvl1pPr>
          </a:lstStyle>
          <a:p>
            <a:fld id="{28852172-E6C9-4B6C-929A-A9DE3837BBF1}" type="datetime1">
              <a:rPr lang="en-US" smtClean="0"/>
              <a:pPr/>
              <a:t>7/24/2026</a:t>
            </a:fld>
            <a:endParaRPr lang="en-US"/>
          </a:p>
        </p:txBody>
      </p:sp>
      <p:sp>
        <p:nvSpPr>
          <p:cNvPr id="8" name="Footer Placeholder 7"/>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9" name="Slide Number Placeholder 8"/>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98702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Date Placeholder 2"/>
          <p:cNvSpPr>
            <a:spLocks noGrp="1"/>
          </p:cNvSpPr>
          <p:nvPr>
            <p:ph type="dt" sz="half" idx="10"/>
          </p:nvPr>
        </p:nvSpPr>
        <p:spPr/>
        <p:txBody>
          <a:bodyPr/>
          <a:lstStyle>
            <a:lvl1pPr>
              <a:defRPr>
                <a:latin typeface="Century Gothic" panose="020B0502020202020204" pitchFamily="34" charset="0"/>
              </a:defRPr>
            </a:lvl1pPr>
          </a:lstStyle>
          <a:p>
            <a:fld id="{3AB41CFF-90C9-47B3-9DA1-F2BF8D839F7E}" type="datetime1">
              <a:rPr lang="en-US" smtClean="0"/>
              <a:pPr/>
              <a:t>7/24/2026</a:t>
            </a:fld>
            <a:endParaRPr lang="en-US"/>
          </a:p>
        </p:txBody>
      </p:sp>
      <p:sp>
        <p:nvSpPr>
          <p:cNvPr id="4" name="Footer Placeholder 3"/>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4263267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048FA-06AB-4884-A69B-986B96E68A24}" type="datetime1">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95895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atin typeface="Century Gothic" panose="020B0502020202020204" pitchFamily="34" charset="0"/>
              </a:defRPr>
            </a:lvl1pPr>
            <a:lvl2pPr>
              <a:defRPr sz="2100">
                <a:latin typeface="Century Gothic" panose="020B0502020202020204" pitchFamily="34" charset="0"/>
              </a:defRPr>
            </a:lvl2pPr>
            <a:lvl3pPr>
              <a:defRPr sz="1800">
                <a:latin typeface="Century Gothic" panose="020B0502020202020204" pitchFamily="34" charset="0"/>
              </a:defRPr>
            </a:lvl3pPr>
            <a:lvl4pPr>
              <a:defRPr sz="1500">
                <a:latin typeface="Century Gothic" panose="020B0502020202020204" pitchFamily="34" charset="0"/>
              </a:defRPr>
            </a:lvl4pPr>
            <a:lvl5pPr>
              <a:defRPr sz="1500">
                <a:latin typeface="Century Gothic" panose="020B0502020202020204" pitchFamily="34" charset="0"/>
              </a:defRPr>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50DB7ABA-0172-4F9C-889D-567164F66BCD}" type="datetime1">
              <a:rPr lang="en-US" smtClean="0"/>
              <a:t>7/24/2026</a:t>
            </a:fld>
            <a:endParaRPr lang="en-US"/>
          </a:p>
        </p:txBody>
      </p:sp>
      <p:sp>
        <p:nvSpPr>
          <p:cNvPr id="6" name="Footer Placeholder 5"/>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72052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atin typeface="Century Gothic" panose="020B0502020202020204" pitchFamily="34" charset="0"/>
              </a:defRPr>
            </a:lvl1pPr>
          </a:lstStyle>
          <a:p>
            <a:r>
              <a:rPr lang="en-GB"/>
              <a:t>Click to edit Master title style</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atin typeface="Century Gothic" panose="020B0502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atin typeface="Century Gothic" panose="020B0502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latin typeface="Century Gothic" panose="020B0502020202020204" pitchFamily="34" charset="0"/>
              </a:defRPr>
            </a:lvl1pPr>
          </a:lstStyle>
          <a:p>
            <a:fld id="{78AC6A5B-8AE7-4A41-B5A7-9ADC6686DC18}" type="datetime1">
              <a:rPr lang="en-US" smtClean="0"/>
              <a:pPr/>
              <a:t>7/24/2026</a:t>
            </a:fld>
            <a:endParaRPr lang="en-US"/>
          </a:p>
        </p:txBody>
      </p:sp>
      <p:sp>
        <p:nvSpPr>
          <p:cNvPr id="6" name="Footer Placeholder 5"/>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28172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4C559632-1575-4E14-B53B-3DC3D5ED3947}" type="datetime1">
              <a:rPr lang="en-US" smtClean="0"/>
              <a:pPr/>
              <a:t>7/24/2026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1589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lvl1pPr>
              <a:defRPr>
                <a:latin typeface="Century Gothic" panose="020B0502020202020204" pitchFamily="34" charset="0"/>
              </a:defRPr>
            </a:lvl1pPr>
          </a:lstStyle>
          <a:p>
            <a:r>
              <a:rPr lang="en-GB"/>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CC4A6868-2568-4CC9-B302-F37117B01A6E}" type="datetime1">
              <a:rPr lang="en-US" smtClean="0"/>
              <a:pPr/>
              <a:t>7/24/2026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230248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3185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Century Gothic" panose="020B0502020202020204" pitchFamily="34" charset="0"/>
              </a:defRPr>
            </a:lvl1pPr>
          </a:lstStyle>
          <a:p>
            <a:fld id="{57E0CF6C-748E-4B7A-BC8B-3011EF78ED13}" type="datetime1">
              <a:rPr lang="en-US" smtClean="0"/>
              <a:pPr/>
              <a:t>7/24/2026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endParaRPr lang="en-US">
              <a:solidFill>
                <a:schemeClr val="tx1">
                  <a:alpha val="60000"/>
                </a:scheme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632952208"/>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entury Gothic" panose="020B0502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entury Gothic" panose="020B0502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entury Gothic" panose="020B0502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098C49-9A3E-DCED-4AAA-BB8846038A04}"/>
              </a:ext>
            </a:extLst>
          </p:cNvPr>
          <p:cNvPicPr>
            <a:picLocks noChangeAspect="1"/>
          </p:cNvPicPr>
          <p:nvPr/>
        </p:nvPicPr>
        <p:blipFill>
          <a:blip r:embed="rId3"/>
          <a:stretch>
            <a:fillRect/>
          </a:stretch>
        </p:blipFill>
        <p:spPr>
          <a:xfrm>
            <a:off x="0" y="0"/>
            <a:ext cx="9215021" cy="6197845"/>
          </a:xfrm>
          <a:prstGeom prst="rect">
            <a:avLst/>
          </a:prstGeom>
        </p:spPr>
      </p:pic>
      <p:sp>
        <p:nvSpPr>
          <p:cNvPr id="6" name="Rectangle 5">
            <a:extLst>
              <a:ext uri="{FF2B5EF4-FFF2-40B4-BE49-F238E27FC236}">
                <a16:creationId xmlns:a16="http://schemas.microsoft.com/office/drawing/2014/main" id="{32CA1358-ABEF-2A1E-B238-219AFB06AABD}"/>
              </a:ext>
            </a:extLst>
          </p:cNvPr>
          <p:cNvSpPr/>
          <p:nvPr/>
        </p:nvSpPr>
        <p:spPr>
          <a:xfrm>
            <a:off x="0" y="46883"/>
            <a:ext cx="9144000" cy="6197846"/>
          </a:xfrm>
          <a:prstGeom prst="rect">
            <a:avLst/>
          </a:prstGeom>
          <a:solidFill>
            <a:srgbClr val="E31851">
              <a:alpha val="2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t>
            </a:r>
            <a:endParaRPr lang="en-AU"/>
          </a:p>
        </p:txBody>
      </p:sp>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103150" y="1243682"/>
            <a:ext cx="3019647" cy="3515833"/>
          </a:xfrm>
          <a:noFill/>
          <a:ln>
            <a:noFill/>
          </a:ln>
        </p:spPr>
        <p:txBody>
          <a:bodyPr>
            <a:noAutofit/>
          </a:bodyPr>
          <a:lstStyle/>
          <a:p>
            <a:r>
              <a:rPr lang="en-AU" sz="4000" b="1" dirty="0">
                <a:solidFill>
                  <a:srgbClr val="FFFFFF"/>
                </a:solidFill>
                <a:latin typeface="Barlow Black" panose="00000A00000000000000" pitchFamily="2" charset="0"/>
              </a:rPr>
              <a:t>Welcome to the 2026 World Mission Mass</a:t>
            </a:r>
            <a:endParaRPr lang="en-US" sz="4000" b="1" dirty="0">
              <a:solidFill>
                <a:srgbClr val="FFFFFF"/>
              </a:solidFill>
              <a:latin typeface="Barlow Black" panose="00000A00000000000000" pitchFamily="2" charset="0"/>
            </a:endParaRPr>
          </a:p>
        </p:txBody>
      </p:sp>
      <p:pic>
        <p:nvPicPr>
          <p:cNvPr id="3" name="Picture 2">
            <a:extLst>
              <a:ext uri="{FF2B5EF4-FFF2-40B4-BE49-F238E27FC236}">
                <a16:creationId xmlns:a16="http://schemas.microsoft.com/office/drawing/2014/main" id="{871017CA-673E-6338-47C9-C831EB037A91}"/>
              </a:ext>
            </a:extLst>
          </p:cNvPr>
          <p:cNvPicPr>
            <a:picLocks noChangeAspect="1"/>
          </p:cNvPicPr>
          <p:nvPr/>
        </p:nvPicPr>
        <p:blipFill>
          <a:blip r:embed="rId4"/>
          <a:stretch>
            <a:fillRect/>
          </a:stretch>
        </p:blipFill>
        <p:spPr>
          <a:xfrm>
            <a:off x="7138143" y="490209"/>
            <a:ext cx="1360912" cy="753473"/>
          </a:xfrm>
          <a:prstGeom prst="rect">
            <a:avLst/>
          </a:prstGeom>
        </p:spPr>
      </p:pic>
      <p:pic>
        <p:nvPicPr>
          <p:cNvPr id="7" name="Picture 6">
            <a:extLst>
              <a:ext uri="{FF2B5EF4-FFF2-40B4-BE49-F238E27FC236}">
                <a16:creationId xmlns:a16="http://schemas.microsoft.com/office/drawing/2014/main" id="{AD3852AA-102F-88E5-98AE-1D694C863A26}"/>
              </a:ext>
            </a:extLst>
          </p:cNvPr>
          <p:cNvPicPr>
            <a:picLocks noChangeAspect="1"/>
          </p:cNvPicPr>
          <p:nvPr/>
        </p:nvPicPr>
        <p:blipFill>
          <a:blip r:embed="rId5"/>
          <a:stretch>
            <a:fillRect/>
          </a:stretch>
        </p:blipFill>
        <p:spPr>
          <a:xfrm>
            <a:off x="103150" y="-18063"/>
            <a:ext cx="2892544" cy="1550159"/>
          </a:xfrm>
          <a:prstGeom prst="rect">
            <a:avLst/>
          </a:prstGeom>
        </p:spPr>
      </p:pic>
    </p:spTree>
    <p:extLst>
      <p:ext uri="{BB962C8B-B14F-4D97-AF65-F5344CB8AC3E}">
        <p14:creationId xmlns:p14="http://schemas.microsoft.com/office/powerpoint/2010/main" val="1754621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1B7A20-5D99-AFE8-3769-F81906D8BB74}"/>
              </a:ext>
            </a:extLst>
          </p:cNvPr>
          <p:cNvSpPr/>
          <p:nvPr/>
        </p:nvSpPr>
        <p:spPr>
          <a:xfrm>
            <a:off x="0" y="0"/>
            <a:ext cx="9142856" cy="5143500"/>
          </a:xfrm>
          <a:prstGeom prst="rect">
            <a:avLst/>
          </a:prstGeom>
          <a:solidFill>
            <a:srgbClr val="E318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1CD0FC27-E2D8-F2BF-603C-BA1E4A44E42E}"/>
              </a:ext>
            </a:extLst>
          </p:cNvPr>
          <p:cNvPicPr>
            <a:picLocks noChangeAspect="1"/>
          </p:cNvPicPr>
          <p:nvPr/>
        </p:nvPicPr>
        <p:blipFill>
          <a:blip r:embed="rId3"/>
          <a:stretch>
            <a:fillRect/>
          </a:stretch>
        </p:blipFill>
        <p:spPr>
          <a:xfrm>
            <a:off x="3608173" y="899782"/>
            <a:ext cx="4415692" cy="2874841"/>
          </a:xfrm>
          <a:prstGeom prst="rect">
            <a:avLst/>
          </a:prstGeom>
        </p:spPr>
      </p:pic>
      <p:pic>
        <p:nvPicPr>
          <p:cNvPr id="12" name="Picture 11">
            <a:extLst>
              <a:ext uri="{FF2B5EF4-FFF2-40B4-BE49-F238E27FC236}">
                <a16:creationId xmlns:a16="http://schemas.microsoft.com/office/drawing/2014/main" id="{62BE2161-4F29-A2C4-CAB2-32503DCFC9B2}"/>
              </a:ext>
            </a:extLst>
          </p:cNvPr>
          <p:cNvPicPr>
            <a:picLocks noChangeAspect="1"/>
          </p:cNvPicPr>
          <p:nvPr/>
        </p:nvPicPr>
        <p:blipFill>
          <a:blip r:embed="rId4"/>
          <a:stretch>
            <a:fillRect/>
          </a:stretch>
        </p:blipFill>
        <p:spPr>
          <a:xfrm>
            <a:off x="85230" y="3299871"/>
            <a:ext cx="3522371" cy="1887693"/>
          </a:xfrm>
          <a:prstGeom prst="rect">
            <a:avLst/>
          </a:prstGeom>
        </p:spPr>
      </p:pic>
      <p:pic>
        <p:nvPicPr>
          <p:cNvPr id="14" name="Picture 13">
            <a:extLst>
              <a:ext uri="{FF2B5EF4-FFF2-40B4-BE49-F238E27FC236}">
                <a16:creationId xmlns:a16="http://schemas.microsoft.com/office/drawing/2014/main" id="{08287920-1C4D-9D39-A892-C744B148403C}"/>
              </a:ext>
            </a:extLst>
          </p:cNvPr>
          <p:cNvPicPr>
            <a:picLocks noChangeAspect="1"/>
          </p:cNvPicPr>
          <p:nvPr/>
        </p:nvPicPr>
        <p:blipFill>
          <a:blip r:embed="rId5"/>
          <a:stretch>
            <a:fillRect/>
          </a:stretch>
        </p:blipFill>
        <p:spPr>
          <a:xfrm>
            <a:off x="706786" y="654850"/>
            <a:ext cx="1360912" cy="753473"/>
          </a:xfrm>
          <a:prstGeom prst="rect">
            <a:avLst/>
          </a:prstGeom>
        </p:spPr>
      </p:pic>
    </p:spTree>
    <p:extLst>
      <p:ext uri="{BB962C8B-B14F-4D97-AF65-F5344CB8AC3E}">
        <p14:creationId xmlns:p14="http://schemas.microsoft.com/office/powerpoint/2010/main" val="2404412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0" y="1918877"/>
            <a:ext cx="9144000" cy="994172"/>
          </a:xfrm>
        </p:spPr>
        <p:txBody>
          <a:bodyPr>
            <a:normAutofit/>
          </a:bodyPr>
          <a:lstStyle/>
          <a:p>
            <a:pPr algn="ctr"/>
            <a:r>
              <a:rPr lang="en-AU" sz="4000">
                <a:latin typeface="Barlow Black" panose="00000A00000000000000" pitchFamily="2" charset="0"/>
              </a:rPr>
              <a:t>Acknowledgement of Country</a:t>
            </a:r>
            <a:endParaRPr lang="en-US" altLang="en-US" sz="4000">
              <a:latin typeface="Barlow Black" panose="00000A00000000000000" pitchFamily="2" charset="0"/>
              <a:ea typeface="ＭＳ Ｐゴシック" panose="020B0600070205080204" pitchFamily="34" charset="-128"/>
            </a:endParaRPr>
          </a:p>
        </p:txBody>
      </p:sp>
      <p:sp>
        <p:nvSpPr>
          <p:cNvPr id="9" name="Subtitle 2">
            <a:extLst>
              <a:ext uri="{FF2B5EF4-FFF2-40B4-BE49-F238E27FC236}">
                <a16:creationId xmlns:a16="http://schemas.microsoft.com/office/drawing/2014/main" id="{33F790C0-6465-874B-B470-875B8751C2CC}"/>
              </a:ext>
            </a:extLst>
          </p:cNvPr>
          <p:cNvSpPr txBox="1">
            <a:spLocks/>
          </p:cNvSpPr>
          <p:nvPr/>
        </p:nvSpPr>
        <p:spPr>
          <a:xfrm>
            <a:off x="3271365" y="4566102"/>
            <a:ext cx="5687350" cy="959343"/>
          </a:xfrm>
          <a:prstGeom prst="rect">
            <a:avLst/>
          </a:prstGeom>
        </p:spPr>
        <p:txBody>
          <a:bodyPr vert="horz" lIns="91440" tIns="45720" rIns="91440" bIns="45720" rtlCol="0">
            <a:normAutofit/>
          </a:bodyPr>
          <a:lstStyle>
            <a:lvl1pPr marL="171446" indent="-171446" algn="l" defTabSz="685783" rtl="0" eaLnBrk="1" latinLnBrk="0" hangingPunct="1">
              <a:lnSpc>
                <a:spcPct val="110000"/>
              </a:lnSpc>
              <a:spcBef>
                <a:spcPts val="750"/>
              </a:spcBef>
              <a:buClr>
                <a:schemeClr val="accent1"/>
              </a:buClr>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110000"/>
              </a:lnSpc>
              <a:spcBef>
                <a:spcPts val="375"/>
              </a:spcBef>
              <a:buClr>
                <a:schemeClr val="accent1"/>
              </a:buClr>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110000"/>
              </a:lnSpc>
              <a:spcBef>
                <a:spcPts val="375"/>
              </a:spcBef>
              <a:buClr>
                <a:schemeClr val="accent1"/>
              </a:buClr>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110000"/>
              </a:lnSpc>
              <a:spcBef>
                <a:spcPts val="375"/>
              </a:spcBef>
              <a:buClr>
                <a:schemeClr val="accent1"/>
              </a:buClr>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110000"/>
              </a:lnSpc>
              <a:spcBef>
                <a:spcPts val="375"/>
              </a:spcBef>
              <a:buClr>
                <a:schemeClr val="accent1"/>
              </a:buClr>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sz="1400"/>
          </a:p>
        </p:txBody>
      </p:sp>
    </p:spTree>
    <p:extLst>
      <p:ext uri="{BB962C8B-B14F-4D97-AF65-F5344CB8AC3E}">
        <p14:creationId xmlns:p14="http://schemas.microsoft.com/office/powerpoint/2010/main" val="272290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A97397-8C83-598B-3847-F26807FB7FD1}"/>
              </a:ext>
            </a:extLst>
          </p:cNvPr>
          <p:cNvSpPr txBox="1">
            <a:spLocks/>
          </p:cNvSpPr>
          <p:nvPr/>
        </p:nvSpPr>
        <p:spPr>
          <a:xfrm>
            <a:off x="3271365" y="4566102"/>
            <a:ext cx="5687350" cy="959343"/>
          </a:xfrm>
          <a:prstGeom prst="rect">
            <a:avLst/>
          </a:prstGeom>
        </p:spPr>
        <p:txBody>
          <a:bodyPr vert="horz" lIns="91440" tIns="45720" rIns="91440" bIns="45720" rtlCol="0">
            <a:normAutofit/>
          </a:bodyPr>
          <a:lstStyle>
            <a:lvl1pPr marL="171446" indent="-171446" algn="l" defTabSz="685783" rtl="0" eaLnBrk="1" latinLnBrk="0" hangingPunct="1">
              <a:lnSpc>
                <a:spcPct val="110000"/>
              </a:lnSpc>
              <a:spcBef>
                <a:spcPts val="750"/>
              </a:spcBef>
              <a:buClr>
                <a:schemeClr val="accent1"/>
              </a:buClr>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110000"/>
              </a:lnSpc>
              <a:spcBef>
                <a:spcPts val="375"/>
              </a:spcBef>
              <a:buClr>
                <a:schemeClr val="accent1"/>
              </a:buClr>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110000"/>
              </a:lnSpc>
              <a:spcBef>
                <a:spcPts val="375"/>
              </a:spcBef>
              <a:buClr>
                <a:schemeClr val="accent1"/>
              </a:buClr>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110000"/>
              </a:lnSpc>
              <a:spcBef>
                <a:spcPts val="375"/>
              </a:spcBef>
              <a:buClr>
                <a:schemeClr val="accent1"/>
              </a:buClr>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110000"/>
              </a:lnSpc>
              <a:spcBef>
                <a:spcPts val="375"/>
              </a:spcBef>
              <a:buClr>
                <a:schemeClr val="accent1"/>
              </a:buClr>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altLang="en-US" sz="1000">
                <a:latin typeface="Century Gothic" panose="020B0502020202020204" pitchFamily="34" charset="0"/>
              </a:rPr>
              <a:t>2026 Mission Mass</a:t>
            </a:r>
          </a:p>
          <a:p>
            <a:pPr marL="0" indent="0">
              <a:buNone/>
            </a:pPr>
            <a:endParaRPr lang="en-US" sz="1400"/>
          </a:p>
        </p:txBody>
      </p:sp>
      <p:sp>
        <p:nvSpPr>
          <p:cNvPr id="2" name="Title 1">
            <a:extLst>
              <a:ext uri="{FF2B5EF4-FFF2-40B4-BE49-F238E27FC236}">
                <a16:creationId xmlns:a16="http://schemas.microsoft.com/office/drawing/2014/main" id="{06F7D9EC-F5B2-FD6F-D068-28A7EB3B5F2F}"/>
              </a:ext>
            </a:extLst>
          </p:cNvPr>
          <p:cNvSpPr txBox="1">
            <a:spLocks/>
          </p:cNvSpPr>
          <p:nvPr/>
        </p:nvSpPr>
        <p:spPr>
          <a:xfrm>
            <a:off x="370231" y="3134139"/>
            <a:ext cx="3816741" cy="1790700"/>
          </a:xfrm>
          <a:prstGeom prst="rect">
            <a:avLst/>
          </a:prstGeom>
        </p:spPr>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US" sz="4400" b="1">
                <a:latin typeface="Barlow Black" panose="00000A00000000000000" pitchFamily="2" charset="0"/>
              </a:rPr>
              <a:t>Introducing Malawi &amp; Welcome</a:t>
            </a:r>
            <a:endParaRPr lang="en-AU" sz="4400" b="1">
              <a:latin typeface="Barlow Black" panose="00000A00000000000000" pitchFamily="2" charset="0"/>
            </a:endParaRPr>
          </a:p>
        </p:txBody>
      </p:sp>
      <p:pic>
        <p:nvPicPr>
          <p:cNvPr id="6" name="Picture 5">
            <a:extLst>
              <a:ext uri="{FF2B5EF4-FFF2-40B4-BE49-F238E27FC236}">
                <a16:creationId xmlns:a16="http://schemas.microsoft.com/office/drawing/2014/main" id="{95E003FF-DA45-2CA8-2214-A0D07D3574B1}"/>
              </a:ext>
            </a:extLst>
          </p:cNvPr>
          <p:cNvPicPr>
            <a:picLocks noChangeAspect="1"/>
          </p:cNvPicPr>
          <p:nvPr/>
        </p:nvPicPr>
        <p:blipFill>
          <a:blip r:embed="rId3"/>
          <a:stretch>
            <a:fillRect/>
          </a:stretch>
        </p:blipFill>
        <p:spPr>
          <a:xfrm>
            <a:off x="3997564" y="0"/>
            <a:ext cx="5146436" cy="5158146"/>
          </a:xfrm>
          <a:prstGeom prst="rect">
            <a:avLst/>
          </a:prstGeom>
        </p:spPr>
      </p:pic>
      <p:sp>
        <p:nvSpPr>
          <p:cNvPr id="4" name="Rectangle 3">
            <a:extLst>
              <a:ext uri="{FF2B5EF4-FFF2-40B4-BE49-F238E27FC236}">
                <a16:creationId xmlns:a16="http://schemas.microsoft.com/office/drawing/2014/main" id="{E53F58B8-5845-B429-2BCD-B0CF88946DA1}"/>
              </a:ext>
            </a:extLst>
          </p:cNvPr>
          <p:cNvSpPr/>
          <p:nvPr/>
        </p:nvSpPr>
        <p:spPr>
          <a:xfrm>
            <a:off x="3997564" y="0"/>
            <a:ext cx="5146436" cy="5143500"/>
          </a:xfrm>
          <a:prstGeom prst="rect">
            <a:avLst/>
          </a:prstGeom>
          <a:solidFill>
            <a:srgbClr val="E31851">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45729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024D5FE-CD7C-0CDE-8D94-AC879F004B21}"/>
              </a:ext>
            </a:extLst>
          </p:cNvPr>
          <p:cNvPicPr>
            <a:picLocks noChangeAspect="1"/>
          </p:cNvPicPr>
          <p:nvPr/>
        </p:nvPicPr>
        <p:blipFill>
          <a:blip r:embed="rId3"/>
          <a:stretch>
            <a:fillRect/>
          </a:stretch>
        </p:blipFill>
        <p:spPr>
          <a:xfrm>
            <a:off x="-90100" y="-190069"/>
            <a:ext cx="9234100" cy="5643746"/>
          </a:xfrm>
          <a:prstGeom prst="rect">
            <a:avLst/>
          </a:prstGeom>
        </p:spPr>
      </p:pic>
      <p:sp>
        <p:nvSpPr>
          <p:cNvPr id="8" name="Rectangle 7">
            <a:extLst>
              <a:ext uri="{FF2B5EF4-FFF2-40B4-BE49-F238E27FC236}">
                <a16:creationId xmlns:a16="http://schemas.microsoft.com/office/drawing/2014/main" id="{24158209-7E50-A64D-D581-41D619FE40CF}"/>
              </a:ext>
            </a:extLst>
          </p:cNvPr>
          <p:cNvSpPr/>
          <p:nvPr/>
        </p:nvSpPr>
        <p:spPr>
          <a:xfrm>
            <a:off x="-45050" y="-190070"/>
            <a:ext cx="9189050" cy="5643745"/>
          </a:xfrm>
          <a:prstGeom prst="rect">
            <a:avLst/>
          </a:prstGeom>
          <a:solidFill>
            <a:srgbClr val="E31851">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Graphic 3" descr="Music notation with solid fill">
            <a:extLst>
              <a:ext uri="{FF2B5EF4-FFF2-40B4-BE49-F238E27FC236}">
                <a16:creationId xmlns:a16="http://schemas.microsoft.com/office/drawing/2014/main" id="{7C47BF1A-0651-8406-5BC3-8AA2E9FBAF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103" y="379929"/>
            <a:ext cx="1462089" cy="1462089"/>
          </a:xfrm>
          <a:prstGeom prst="rect">
            <a:avLst/>
          </a:prstGeom>
        </p:spPr>
      </p:pic>
      <p:sp>
        <p:nvSpPr>
          <p:cNvPr id="5" name="Title 1">
            <a:extLst>
              <a:ext uri="{FF2B5EF4-FFF2-40B4-BE49-F238E27FC236}">
                <a16:creationId xmlns:a16="http://schemas.microsoft.com/office/drawing/2014/main" id="{558E3073-9B32-0CE4-8392-18A36973EDF2}"/>
              </a:ext>
            </a:extLst>
          </p:cNvPr>
          <p:cNvSpPr txBox="1">
            <a:spLocks/>
          </p:cNvSpPr>
          <p:nvPr/>
        </p:nvSpPr>
        <p:spPr>
          <a:xfrm>
            <a:off x="476918" y="1474627"/>
            <a:ext cx="3922435" cy="127326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a:lstStyle>
          <a:p>
            <a:pPr algn="ctr"/>
            <a:r>
              <a:rPr lang="en-AU" sz="4000" b="1">
                <a:solidFill>
                  <a:srgbClr val="FFFFFF"/>
                </a:solidFill>
                <a:latin typeface="Barlow Black" panose="00000A00000000000000" pitchFamily="2" charset="0"/>
              </a:rPr>
              <a:t>Gathering Song</a:t>
            </a:r>
            <a:endParaRPr lang="en-US" sz="4000" b="1">
              <a:solidFill>
                <a:srgbClr val="FFFFFF"/>
              </a:solidFill>
              <a:latin typeface="Barlow Black" panose="00000A00000000000000" pitchFamily="2" charset="0"/>
            </a:endParaRPr>
          </a:p>
        </p:txBody>
      </p:sp>
      <p:sp>
        <p:nvSpPr>
          <p:cNvPr id="6" name="TextBox 5">
            <a:extLst>
              <a:ext uri="{FF2B5EF4-FFF2-40B4-BE49-F238E27FC236}">
                <a16:creationId xmlns:a16="http://schemas.microsoft.com/office/drawing/2014/main" id="{0CF7316C-B66E-FABA-8A34-EC3D1F120792}"/>
              </a:ext>
            </a:extLst>
          </p:cNvPr>
          <p:cNvSpPr txBox="1"/>
          <p:nvPr/>
        </p:nvSpPr>
        <p:spPr>
          <a:xfrm>
            <a:off x="605818" y="2689284"/>
            <a:ext cx="4157003" cy="1631216"/>
          </a:xfrm>
          <a:prstGeom prst="rect">
            <a:avLst/>
          </a:prstGeom>
          <a:noFill/>
        </p:spPr>
        <p:txBody>
          <a:bodyPr wrap="square" rtlCol="0">
            <a:spAutoFit/>
          </a:bodyPr>
          <a:lstStyle/>
          <a:p>
            <a:r>
              <a:rPr lang="en-AU" sz="2000">
                <a:latin typeface="Barlow Black" panose="00000A00000000000000" pitchFamily="2" charset="0"/>
              </a:rPr>
              <a:t>Suggested for Primary Schools: Lead Me, Lord – John D Becker</a:t>
            </a:r>
            <a:br>
              <a:rPr lang="en-AU" sz="2000">
                <a:latin typeface="Barlow Black" panose="00000A00000000000000" pitchFamily="2" charset="0"/>
              </a:rPr>
            </a:br>
            <a:endParaRPr lang="en-AU" sz="2000">
              <a:latin typeface="Barlow Black" panose="00000A00000000000000" pitchFamily="2" charset="0"/>
            </a:endParaRPr>
          </a:p>
          <a:p>
            <a:r>
              <a:rPr lang="en-AU" sz="2000">
                <a:latin typeface="Barlow Black" panose="00000A00000000000000" pitchFamily="2" charset="0"/>
              </a:rPr>
              <a:t>Suggested for High Schools:</a:t>
            </a:r>
            <a:br>
              <a:rPr lang="en-AU" sz="2000">
                <a:latin typeface="Barlow Black" panose="00000A00000000000000" pitchFamily="2" charset="0"/>
              </a:rPr>
            </a:br>
            <a:r>
              <a:rPr lang="en-AU" sz="2000">
                <a:latin typeface="Barlow Black" panose="00000A00000000000000" pitchFamily="2" charset="0"/>
              </a:rPr>
              <a:t>A Rightful Place – Steve Angrisano</a:t>
            </a:r>
          </a:p>
        </p:txBody>
      </p:sp>
    </p:spTree>
    <p:extLst>
      <p:ext uri="{BB962C8B-B14F-4D97-AF65-F5344CB8AC3E}">
        <p14:creationId xmlns:p14="http://schemas.microsoft.com/office/powerpoint/2010/main" val="298378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3185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355056"/>
            <a:ext cx="7393781" cy="2408330"/>
          </a:xfrm>
        </p:spPr>
        <p:txBody>
          <a:bodyPr>
            <a:noAutofit/>
          </a:bodyPr>
          <a:lstStyle/>
          <a:p>
            <a:pPr marL="0" indent="0">
              <a:buNone/>
            </a:pPr>
            <a:r>
              <a:rPr lang="en-AU" sz="3000">
                <a:latin typeface="Barlow Black" panose="00000A00000000000000" pitchFamily="2" charset="0"/>
              </a:rPr>
              <a:t>Presider: </a:t>
            </a:r>
            <a:br>
              <a:rPr lang="en-AU" sz="3000">
                <a:latin typeface="Barlow Black" panose="00000A00000000000000" pitchFamily="2" charset="0"/>
              </a:rPr>
            </a:br>
            <a:r>
              <a:rPr lang="en-AU" sz="3000">
                <a:latin typeface="Barlow" panose="00000500000000000000" pitchFamily="2" charset="0"/>
              </a:rPr>
              <a:t>We gather ... In the name of the Father, and of the Son, and of the Holy Spirit.</a:t>
            </a:r>
            <a:br>
              <a:rPr lang="en-AU" sz="3000">
                <a:latin typeface="Barlow" panose="00000500000000000000" pitchFamily="2" charset="0"/>
              </a:rPr>
            </a:br>
            <a:endParaRPr lang="en-AU" sz="3000">
              <a:latin typeface="Barlow" panose="00000500000000000000" pitchFamily="2" charset="0"/>
            </a:endParaRPr>
          </a:p>
          <a:p>
            <a:pPr marL="0" indent="0">
              <a:buNone/>
            </a:pPr>
            <a:r>
              <a:rPr lang="en-AU" sz="3000">
                <a:latin typeface="Barlow Black" panose="00000A00000000000000" pitchFamily="2" charset="0"/>
              </a:rPr>
              <a:t>All:  Amen</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2438440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3185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216314"/>
            <a:ext cx="7393781" cy="1990116"/>
          </a:xfrm>
        </p:spPr>
        <p:txBody>
          <a:bodyPr>
            <a:noAutofit/>
          </a:bodyPr>
          <a:lstStyle/>
          <a:p>
            <a:pPr marL="0" indent="0">
              <a:buNone/>
            </a:pPr>
            <a:r>
              <a:rPr lang="en-AU" sz="3000">
                <a:latin typeface="Barlow Black" panose="00000A00000000000000" pitchFamily="2" charset="0"/>
              </a:rPr>
              <a:t>Presider: </a:t>
            </a:r>
            <a:r>
              <a:rPr lang="en-AU" sz="3000">
                <a:latin typeface="Barlow" panose="00000500000000000000" pitchFamily="2" charset="0"/>
              </a:rPr>
              <a:t>Lord Jesus, you walk with all of creation, especially those have been placed at the margins and are in need. 		</a:t>
            </a:r>
          </a:p>
          <a:p>
            <a:pPr marL="0" indent="0">
              <a:buNone/>
            </a:pPr>
            <a:r>
              <a:rPr lang="en-AU" sz="3000">
                <a:latin typeface="Barlow" panose="00000500000000000000" pitchFamily="2" charset="0"/>
              </a:rPr>
              <a:t>Lord, have mercy.</a:t>
            </a:r>
            <a:br>
              <a:rPr lang="en-AU" sz="3000">
                <a:latin typeface="Barlow" panose="00000500000000000000" pitchFamily="2" charset="0"/>
              </a:rPr>
            </a:br>
            <a:endParaRPr lang="en-AU" sz="3000">
              <a:latin typeface="Barlow" panose="00000500000000000000" pitchFamily="2" charset="0"/>
            </a:endParaRPr>
          </a:p>
          <a:p>
            <a:pPr marL="0" indent="0">
              <a:buNone/>
            </a:pPr>
            <a:r>
              <a:rPr lang="en-AU" sz="3000">
                <a:latin typeface="Barlow Black" panose="00000A00000000000000" pitchFamily="2" charset="0"/>
              </a:rPr>
              <a:t>All:  Lord, have mercy.</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322789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355056"/>
            <a:ext cx="7393781" cy="1402556"/>
          </a:xfrm>
        </p:spPr>
        <p:txBody>
          <a:bodyPr>
            <a:noAutofit/>
          </a:bodyPr>
          <a:lstStyle/>
          <a:p>
            <a:pPr marL="0" indent="0">
              <a:buNone/>
            </a:pPr>
            <a:r>
              <a:rPr lang="en-AU" sz="3000">
                <a:latin typeface="Barlow Black" panose="00000A00000000000000" pitchFamily="2" charset="0"/>
              </a:rPr>
              <a:t>Presider: </a:t>
            </a:r>
            <a:r>
              <a:rPr lang="en-AU" sz="3000">
                <a:latin typeface="Barlow" panose="00000500000000000000" pitchFamily="2" charset="0"/>
              </a:rPr>
              <a:t>You lift up the poor and forgotten. Christ, have mercy.</a:t>
            </a:r>
            <a:br>
              <a:rPr lang="en-AU" sz="3000">
                <a:latin typeface="Barlow" panose="00000500000000000000" pitchFamily="2" charset="0"/>
              </a:rPr>
            </a:br>
            <a:endParaRPr lang="en-AU" sz="3000">
              <a:latin typeface="Barlow" panose="00000500000000000000" pitchFamily="2" charset="0"/>
            </a:endParaRPr>
          </a:p>
          <a:p>
            <a:pPr marL="0" indent="0">
              <a:buNone/>
            </a:pPr>
            <a:r>
              <a:rPr lang="en-AU" sz="3000">
                <a:latin typeface="Barlow Black" panose="00000A00000000000000" pitchFamily="2" charset="0"/>
              </a:rPr>
              <a:t>All: Christ, have mercy.</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3506782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A2CDF-EA7B-3DDA-FB58-3929580CB2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3574D-280A-D9BD-092C-76546691FC37}"/>
              </a:ext>
            </a:extLst>
          </p:cNvPr>
          <p:cNvSpPr>
            <a:spLocks noGrp="1"/>
          </p:cNvSpPr>
          <p:nvPr>
            <p:ph idx="1"/>
          </p:nvPr>
        </p:nvSpPr>
        <p:spPr>
          <a:xfrm>
            <a:off x="631459" y="2355056"/>
            <a:ext cx="7393781" cy="1402556"/>
          </a:xfrm>
        </p:spPr>
        <p:txBody>
          <a:bodyPr>
            <a:noAutofit/>
          </a:bodyPr>
          <a:lstStyle/>
          <a:p>
            <a:pPr marL="0" indent="0">
              <a:buNone/>
            </a:pPr>
            <a:r>
              <a:rPr lang="en-AU" sz="3000">
                <a:latin typeface="Barlow Black" panose="00000A00000000000000" pitchFamily="2" charset="0"/>
              </a:rPr>
              <a:t>Presider: </a:t>
            </a:r>
            <a:r>
              <a:rPr lang="en-AU" sz="3000">
                <a:latin typeface="Barlow" panose="00000500000000000000" pitchFamily="2" charset="0"/>
              </a:rPr>
              <a:t>You call us to be bearers of hope. Lord, have mercy.</a:t>
            </a:r>
            <a:br>
              <a:rPr lang="en-AU" sz="3000">
                <a:latin typeface="Barlow" panose="00000500000000000000" pitchFamily="2" charset="0"/>
              </a:rPr>
            </a:br>
            <a:endParaRPr lang="en-AU" sz="3000">
              <a:latin typeface="Barlow" panose="00000500000000000000" pitchFamily="2" charset="0"/>
            </a:endParaRPr>
          </a:p>
          <a:p>
            <a:pPr marL="0" indent="0">
              <a:buNone/>
            </a:pPr>
            <a:r>
              <a:rPr lang="en-AU" sz="3000">
                <a:latin typeface="Barlow Black" panose="00000A00000000000000" pitchFamily="2" charset="0"/>
              </a:rPr>
              <a:t>All: Lord, have mercy.</a:t>
            </a:r>
          </a:p>
        </p:txBody>
      </p:sp>
      <p:pic>
        <p:nvPicPr>
          <p:cNvPr id="4" name="Picture 3">
            <a:extLst>
              <a:ext uri="{FF2B5EF4-FFF2-40B4-BE49-F238E27FC236}">
                <a16:creationId xmlns:a16="http://schemas.microsoft.com/office/drawing/2014/main" id="{F2FCF5EB-E8E3-D8BB-EFFB-5B2153303206}"/>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1368320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355056"/>
            <a:ext cx="7393781" cy="2337446"/>
          </a:xfrm>
        </p:spPr>
        <p:txBody>
          <a:bodyPr>
            <a:noAutofit/>
          </a:bodyPr>
          <a:lstStyle/>
          <a:p>
            <a:pPr marL="0" indent="0">
              <a:buNone/>
            </a:pPr>
            <a:r>
              <a:rPr lang="en-AU" sz="3000">
                <a:latin typeface="Barlow Black" panose="00000A00000000000000" pitchFamily="2" charset="0"/>
              </a:rPr>
              <a:t>Presider: </a:t>
            </a:r>
            <a:r>
              <a:rPr lang="en-AU" sz="3000">
                <a:latin typeface="Barlow" panose="00000500000000000000" pitchFamily="2" charset="0"/>
              </a:rPr>
              <a:t>May our loving God, who is rich in mercy, forgive us, renew our hearts, and lead us to everlasting peace.</a:t>
            </a:r>
          </a:p>
          <a:p>
            <a:pPr marL="0" indent="0">
              <a:buNone/>
            </a:pPr>
            <a:br>
              <a:rPr lang="en-AU" sz="3000">
                <a:latin typeface="Barlow" panose="00000500000000000000" pitchFamily="2" charset="0"/>
              </a:rPr>
            </a:br>
            <a:r>
              <a:rPr lang="en-AU" sz="3000">
                <a:latin typeface="Barlow Black" panose="00000A00000000000000" pitchFamily="2" charset="0"/>
              </a:rPr>
              <a:t>All:  Amen.</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3379161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628649" y="2692329"/>
            <a:ext cx="2724151" cy="2319149"/>
          </a:xfrm>
        </p:spPr>
        <p:txBody>
          <a:bodyPr anchor="t">
            <a:noAutofit/>
          </a:bodyPr>
          <a:lstStyle/>
          <a:p>
            <a:pPr algn="l"/>
            <a:r>
              <a:rPr lang="en-AU" sz="4000" b="1">
                <a:latin typeface="Barlow Black" panose="00000A00000000000000" pitchFamily="2" charset="0"/>
              </a:rPr>
              <a:t>Opening Prayer</a:t>
            </a:r>
            <a:br>
              <a:rPr lang="en-AU" sz="4000" b="1">
                <a:latin typeface="Barlow Black" panose="00000A00000000000000" pitchFamily="2" charset="0"/>
              </a:rPr>
            </a:br>
            <a:br>
              <a:rPr lang="en-AU" sz="4000" b="1">
                <a:latin typeface="Barlow Black" panose="00000A00000000000000" pitchFamily="2" charset="0"/>
              </a:rPr>
            </a:br>
            <a:r>
              <a:rPr lang="en-AU" sz="4000" b="1">
                <a:latin typeface="Barlow Black" panose="00000A00000000000000" pitchFamily="2" charset="0"/>
              </a:rPr>
              <a:t>All: Amen</a:t>
            </a:r>
            <a:endParaRPr lang="en-US" sz="4000" b="1">
              <a:solidFill>
                <a:srgbClr val="FFFFFF"/>
              </a:solidFill>
              <a:latin typeface="Barlow Black" panose="00000A00000000000000" pitchFamily="2" charset="0"/>
            </a:endParaRPr>
          </a:p>
        </p:txBody>
      </p:sp>
      <p:pic>
        <p:nvPicPr>
          <p:cNvPr id="5" name="Picture 4">
            <a:extLst>
              <a:ext uri="{FF2B5EF4-FFF2-40B4-BE49-F238E27FC236}">
                <a16:creationId xmlns:a16="http://schemas.microsoft.com/office/drawing/2014/main" id="{5AC891D4-079B-6CF4-2562-5CD68810D1BB}"/>
              </a:ext>
            </a:extLst>
          </p:cNvPr>
          <p:cNvPicPr>
            <a:picLocks noChangeAspect="1"/>
          </p:cNvPicPr>
          <p:nvPr/>
        </p:nvPicPr>
        <p:blipFill>
          <a:blip r:embed="rId2"/>
          <a:stretch>
            <a:fillRect/>
          </a:stretch>
        </p:blipFill>
        <p:spPr>
          <a:xfrm>
            <a:off x="721935" y="987490"/>
            <a:ext cx="1072613" cy="1229973"/>
          </a:xfrm>
          <a:prstGeom prst="rect">
            <a:avLst/>
          </a:prstGeom>
        </p:spPr>
      </p:pic>
      <p:pic>
        <p:nvPicPr>
          <p:cNvPr id="2" name="Picture 1">
            <a:extLst>
              <a:ext uri="{FF2B5EF4-FFF2-40B4-BE49-F238E27FC236}">
                <a16:creationId xmlns:a16="http://schemas.microsoft.com/office/drawing/2014/main" id="{5784F189-3B79-803E-074B-BD810120242B}"/>
              </a:ext>
            </a:extLst>
          </p:cNvPr>
          <p:cNvPicPr>
            <a:picLocks noChangeAspect="1"/>
          </p:cNvPicPr>
          <p:nvPr/>
        </p:nvPicPr>
        <p:blipFill>
          <a:blip r:embed="rId3"/>
          <a:stretch>
            <a:fillRect/>
          </a:stretch>
        </p:blipFill>
        <p:spPr>
          <a:xfrm>
            <a:off x="4289006" y="1446903"/>
            <a:ext cx="3004392" cy="1956013"/>
          </a:xfrm>
          <a:prstGeom prst="rect">
            <a:avLst/>
          </a:prstGeom>
        </p:spPr>
      </p:pic>
    </p:spTree>
    <p:extLst>
      <p:ext uri="{BB962C8B-B14F-4D97-AF65-F5344CB8AC3E}">
        <p14:creationId xmlns:p14="http://schemas.microsoft.com/office/powerpoint/2010/main" val="753407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2327C1-9C36-C244-3315-8F4724E20E49}"/>
              </a:ext>
            </a:extLst>
          </p:cNvPr>
          <p:cNvPicPr>
            <a:picLocks noChangeAspect="1"/>
          </p:cNvPicPr>
          <p:nvPr/>
        </p:nvPicPr>
        <p:blipFill>
          <a:blip r:embed="rId2"/>
          <a:stretch>
            <a:fillRect/>
          </a:stretch>
        </p:blipFill>
        <p:spPr>
          <a:xfrm>
            <a:off x="762001" y="1341777"/>
            <a:ext cx="719357" cy="1229973"/>
          </a:xfrm>
          <a:prstGeom prst="rect">
            <a:avLst/>
          </a:prstGeom>
        </p:spPr>
      </p:pic>
      <p:pic>
        <p:nvPicPr>
          <p:cNvPr id="3" name="Picture 2">
            <a:extLst>
              <a:ext uri="{FF2B5EF4-FFF2-40B4-BE49-F238E27FC236}">
                <a16:creationId xmlns:a16="http://schemas.microsoft.com/office/drawing/2014/main" id="{817F1D6D-7C20-05FA-9D0B-B3C3C255767E}"/>
              </a:ext>
            </a:extLst>
          </p:cNvPr>
          <p:cNvPicPr>
            <a:picLocks noChangeAspect="1"/>
          </p:cNvPicPr>
          <p:nvPr/>
        </p:nvPicPr>
        <p:blipFill>
          <a:blip r:embed="rId3"/>
          <a:stretch>
            <a:fillRect/>
          </a:stretch>
        </p:blipFill>
        <p:spPr>
          <a:xfrm>
            <a:off x="0" y="-372862"/>
            <a:ext cx="9144000" cy="5588678"/>
          </a:xfrm>
          <a:prstGeom prst="rect">
            <a:avLst/>
          </a:prstGeom>
        </p:spPr>
      </p:pic>
      <p:sp>
        <p:nvSpPr>
          <p:cNvPr id="5" name="Rectangle 4">
            <a:extLst>
              <a:ext uri="{FF2B5EF4-FFF2-40B4-BE49-F238E27FC236}">
                <a16:creationId xmlns:a16="http://schemas.microsoft.com/office/drawing/2014/main" id="{6F4CDDDC-C542-87A0-011A-D688923A208A}"/>
              </a:ext>
            </a:extLst>
          </p:cNvPr>
          <p:cNvSpPr/>
          <p:nvPr/>
        </p:nvSpPr>
        <p:spPr>
          <a:xfrm>
            <a:off x="0" y="-372863"/>
            <a:ext cx="9144000" cy="5615311"/>
          </a:xfrm>
          <a:prstGeom prst="rect">
            <a:avLst/>
          </a:prstGeom>
          <a:solidFill>
            <a:srgbClr val="E31851">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itle 1">
            <a:extLst>
              <a:ext uri="{FF2B5EF4-FFF2-40B4-BE49-F238E27FC236}">
                <a16:creationId xmlns:a16="http://schemas.microsoft.com/office/drawing/2014/main" id="{01B99AD4-6A87-376D-A3C2-11A84E3F2498}"/>
              </a:ext>
            </a:extLst>
          </p:cNvPr>
          <p:cNvSpPr txBox="1">
            <a:spLocks/>
          </p:cNvSpPr>
          <p:nvPr/>
        </p:nvSpPr>
        <p:spPr>
          <a:xfrm>
            <a:off x="628649" y="2937031"/>
            <a:ext cx="6526055" cy="712130"/>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a:solidFill>
                  <a:srgbClr val="FFFFFF"/>
                </a:solidFill>
                <a:latin typeface="Barlow Black" panose="00000A00000000000000" pitchFamily="2" charset="0"/>
              </a:rPr>
              <a:t>Liturgy of the word</a:t>
            </a:r>
            <a:endParaRPr lang="en-US" sz="4000" b="1">
              <a:solidFill>
                <a:srgbClr val="FFFFFF"/>
              </a:solidFill>
              <a:latin typeface="Barlow Black" panose="00000A00000000000000" pitchFamily="2" charset="0"/>
            </a:endParaRPr>
          </a:p>
        </p:txBody>
      </p:sp>
      <p:pic>
        <p:nvPicPr>
          <p:cNvPr id="2" name="Picture 1">
            <a:extLst>
              <a:ext uri="{FF2B5EF4-FFF2-40B4-BE49-F238E27FC236}">
                <a16:creationId xmlns:a16="http://schemas.microsoft.com/office/drawing/2014/main" id="{EEEC2EDA-15F6-604F-D596-D5D656015F97}"/>
              </a:ext>
            </a:extLst>
          </p:cNvPr>
          <p:cNvPicPr>
            <a:picLocks noChangeAspect="1"/>
          </p:cNvPicPr>
          <p:nvPr/>
        </p:nvPicPr>
        <p:blipFill>
          <a:blip r:embed="rId2"/>
          <a:stretch>
            <a:fillRect/>
          </a:stretch>
        </p:blipFill>
        <p:spPr>
          <a:xfrm>
            <a:off x="755074" y="1334014"/>
            <a:ext cx="719357" cy="1229973"/>
          </a:xfrm>
          <a:prstGeom prst="rect">
            <a:avLst/>
          </a:prstGeom>
        </p:spPr>
      </p:pic>
    </p:spTree>
    <p:extLst>
      <p:ext uri="{BB962C8B-B14F-4D97-AF65-F5344CB8AC3E}">
        <p14:creationId xmlns:p14="http://schemas.microsoft.com/office/powerpoint/2010/main" val="1805190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90438B-6613-EE00-966A-49468A8E6459}"/>
              </a:ext>
            </a:extLst>
          </p:cNvPr>
          <p:cNvPicPr>
            <a:picLocks noChangeAspect="1"/>
          </p:cNvPicPr>
          <p:nvPr/>
        </p:nvPicPr>
        <p:blipFill>
          <a:blip r:embed="rId3"/>
          <a:stretch>
            <a:fillRect/>
          </a:stretch>
        </p:blipFill>
        <p:spPr>
          <a:xfrm>
            <a:off x="0" y="-372862"/>
            <a:ext cx="9144000" cy="5588678"/>
          </a:xfrm>
          <a:prstGeom prst="rect">
            <a:avLst/>
          </a:prstGeom>
        </p:spPr>
      </p:pic>
      <p:sp>
        <p:nvSpPr>
          <p:cNvPr id="2" name="Rectangle 1">
            <a:extLst>
              <a:ext uri="{FF2B5EF4-FFF2-40B4-BE49-F238E27FC236}">
                <a16:creationId xmlns:a16="http://schemas.microsoft.com/office/drawing/2014/main" id="{3D9830AB-368C-BAB4-8867-2B2A1E5FD9D9}"/>
              </a:ext>
            </a:extLst>
          </p:cNvPr>
          <p:cNvSpPr/>
          <p:nvPr/>
        </p:nvSpPr>
        <p:spPr>
          <a:xfrm>
            <a:off x="0" y="-372862"/>
            <a:ext cx="9144000" cy="5632628"/>
          </a:xfrm>
          <a:prstGeom prst="rect">
            <a:avLst/>
          </a:prstGeom>
          <a:solidFill>
            <a:srgbClr val="E31851">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
            <a:extLst>
              <a:ext uri="{FF2B5EF4-FFF2-40B4-BE49-F238E27FC236}">
                <a16:creationId xmlns:a16="http://schemas.microsoft.com/office/drawing/2014/main" id="{9B01504D-FF32-174E-BAD2-3D88A102AAA5}"/>
              </a:ext>
            </a:extLst>
          </p:cNvPr>
          <p:cNvSpPr>
            <a:spLocks noGrp="1"/>
          </p:cNvSpPr>
          <p:nvPr>
            <p:ph type="ctrTitle"/>
          </p:nvPr>
        </p:nvSpPr>
        <p:spPr>
          <a:xfrm>
            <a:off x="649959" y="2832048"/>
            <a:ext cx="3686514" cy="1229973"/>
          </a:xfrm>
        </p:spPr>
        <p:txBody>
          <a:bodyPr>
            <a:noAutofit/>
          </a:bodyPr>
          <a:lstStyle/>
          <a:p>
            <a:pPr algn="l"/>
            <a:r>
              <a:rPr lang="en-US" altLang="en-US" sz="4000" b="1">
                <a:solidFill>
                  <a:srgbClr val="FFFFFF"/>
                </a:solidFill>
                <a:latin typeface="Barlow Black" panose="00000A00000000000000" pitchFamily="2" charset="0"/>
              </a:rPr>
              <a:t>A reading from </a:t>
            </a:r>
            <a:br>
              <a:rPr lang="en-US" altLang="en-US" sz="4000" b="1">
                <a:solidFill>
                  <a:srgbClr val="FFFFFF"/>
                </a:solidFill>
                <a:latin typeface="Barlow Black" panose="00000A00000000000000" pitchFamily="2" charset="0"/>
              </a:rPr>
            </a:br>
            <a:r>
              <a:rPr lang="en-US" altLang="en-US" sz="4000" b="1">
                <a:solidFill>
                  <a:srgbClr val="FFFFFF"/>
                </a:solidFill>
                <a:latin typeface="Barlow Black" panose="00000A00000000000000" pitchFamily="2" charset="0"/>
              </a:rPr>
              <a:t>Isaiah 32: 15-18</a:t>
            </a:r>
            <a:endParaRPr lang="en-AU" altLang="en-US" sz="4000" b="1">
              <a:solidFill>
                <a:srgbClr val="FFFFFF"/>
              </a:solidFill>
              <a:latin typeface="Barlow Black" panose="00000A00000000000000" pitchFamily="2" charset="0"/>
            </a:endParaRPr>
          </a:p>
        </p:txBody>
      </p:sp>
      <p:pic>
        <p:nvPicPr>
          <p:cNvPr id="16" name="Picture 15">
            <a:extLst>
              <a:ext uri="{FF2B5EF4-FFF2-40B4-BE49-F238E27FC236}">
                <a16:creationId xmlns:a16="http://schemas.microsoft.com/office/drawing/2014/main" id="{8D841A8C-6A37-3B40-BF29-E83E0481D7E0}"/>
              </a:ext>
            </a:extLst>
          </p:cNvPr>
          <p:cNvPicPr>
            <a:picLocks noChangeAspect="1"/>
          </p:cNvPicPr>
          <p:nvPr/>
        </p:nvPicPr>
        <p:blipFill>
          <a:blip r:embed="rId4"/>
          <a:stretch>
            <a:fillRect/>
          </a:stretch>
        </p:blipFill>
        <p:spPr>
          <a:xfrm>
            <a:off x="755074" y="1334014"/>
            <a:ext cx="719357" cy="1229973"/>
          </a:xfrm>
          <a:prstGeom prst="rect">
            <a:avLst/>
          </a:prstGeom>
        </p:spPr>
      </p:pic>
      <p:sp>
        <p:nvSpPr>
          <p:cNvPr id="3" name="TextBox 2">
            <a:extLst>
              <a:ext uri="{FF2B5EF4-FFF2-40B4-BE49-F238E27FC236}">
                <a16:creationId xmlns:a16="http://schemas.microsoft.com/office/drawing/2014/main" id="{38B9576D-174A-1DAE-048B-E5A7CE0AB312}"/>
              </a:ext>
            </a:extLst>
          </p:cNvPr>
          <p:cNvSpPr txBox="1"/>
          <p:nvPr/>
        </p:nvSpPr>
        <p:spPr>
          <a:xfrm>
            <a:off x="649959" y="4270863"/>
            <a:ext cx="4394789" cy="553998"/>
          </a:xfrm>
          <a:prstGeom prst="rect">
            <a:avLst/>
          </a:prstGeom>
          <a:noFill/>
        </p:spPr>
        <p:txBody>
          <a:bodyPr wrap="square" rtlCol="0">
            <a:spAutoFit/>
          </a:bodyPr>
          <a:lstStyle/>
          <a:p>
            <a:r>
              <a:rPr lang="en-US" sz="3000" b="1">
                <a:latin typeface="Barlow Black" panose="00000A00000000000000" pitchFamily="2" charset="0"/>
              </a:rPr>
              <a:t>Reply: Thanks be to God</a:t>
            </a:r>
            <a:endParaRPr lang="en-AU" sz="3000" b="1">
              <a:latin typeface="Barlow Black" panose="00000A00000000000000" pitchFamily="2" charset="0"/>
            </a:endParaRPr>
          </a:p>
        </p:txBody>
      </p:sp>
    </p:spTree>
    <p:extLst>
      <p:ext uri="{BB962C8B-B14F-4D97-AF65-F5344CB8AC3E}">
        <p14:creationId xmlns:p14="http://schemas.microsoft.com/office/powerpoint/2010/main" val="3885521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513406" y="3737977"/>
            <a:ext cx="7875992" cy="762255"/>
          </a:xfrm>
        </p:spPr>
        <p:txBody>
          <a:bodyPr>
            <a:normAutofit fontScale="90000"/>
          </a:bodyPr>
          <a:lstStyle/>
          <a:p>
            <a:pPr algn="l"/>
            <a:r>
              <a:rPr lang="en-US" sz="2100" b="1">
                <a:latin typeface="Barlow Black" panose="00000A00000000000000" pitchFamily="2" charset="0"/>
                <a:ea typeface="Calibri" panose="020F0502020204030204" pitchFamily="34" charset="0"/>
                <a:cs typeface="Times New Roman" panose="02020603050405020304" pitchFamily="18" charset="0"/>
              </a:rPr>
              <a:t>R</a:t>
            </a:r>
            <a:r>
              <a:rPr lang="en-US" sz="2700" b="1">
                <a:effectLst/>
                <a:latin typeface="Barlow Black" panose="00000A00000000000000" pitchFamily="2" charset="0"/>
                <a:ea typeface="Calibri" panose="020F0502020204030204" pitchFamily="34" charset="0"/>
                <a:cs typeface="Times New Roman" panose="02020603050405020304" pitchFamily="18" charset="0"/>
              </a:rPr>
              <a:t>: </a:t>
            </a:r>
            <a:r>
              <a:rPr lang="en-AU" sz="2700" b="1">
                <a:effectLst/>
                <a:latin typeface="Barlow Black" panose="00000A00000000000000" pitchFamily="2" charset="0"/>
                <a:ea typeface="Calibri" panose="020F0502020204030204" pitchFamily="34" charset="0"/>
                <a:cs typeface="Times New Roman" panose="02020603050405020304" pitchFamily="18" charset="0"/>
              </a:rPr>
              <a:t>Justice shall flourish in God’s time, and fullness of peace for ever.</a:t>
            </a:r>
            <a:endParaRPr lang="en-US" sz="2700" b="1" strike="sngStrike">
              <a:solidFill>
                <a:srgbClr val="FFFFFF"/>
              </a:solidFill>
              <a:latin typeface="Barlow Black" panose="00000A00000000000000" pitchFamily="2" charset="0"/>
            </a:endParaRPr>
          </a:p>
        </p:txBody>
      </p:sp>
      <p:pic>
        <p:nvPicPr>
          <p:cNvPr id="6" name="Picture 5">
            <a:extLst>
              <a:ext uri="{FF2B5EF4-FFF2-40B4-BE49-F238E27FC236}">
                <a16:creationId xmlns:a16="http://schemas.microsoft.com/office/drawing/2014/main" id="{ED494FCB-2659-A148-80CF-B99FE0C181CF}"/>
              </a:ext>
            </a:extLst>
          </p:cNvPr>
          <p:cNvPicPr>
            <a:picLocks noChangeAspect="1"/>
          </p:cNvPicPr>
          <p:nvPr/>
        </p:nvPicPr>
        <p:blipFill>
          <a:blip r:embed="rId2"/>
          <a:stretch>
            <a:fillRect/>
          </a:stretch>
        </p:blipFill>
        <p:spPr>
          <a:xfrm>
            <a:off x="721935" y="756491"/>
            <a:ext cx="1072613" cy="1229973"/>
          </a:xfrm>
          <a:prstGeom prst="rect">
            <a:avLst/>
          </a:prstGeom>
        </p:spPr>
      </p:pic>
      <p:sp>
        <p:nvSpPr>
          <p:cNvPr id="7" name="Title 1">
            <a:extLst>
              <a:ext uri="{FF2B5EF4-FFF2-40B4-BE49-F238E27FC236}">
                <a16:creationId xmlns:a16="http://schemas.microsoft.com/office/drawing/2014/main" id="{E3DD167A-4EF6-1252-E1CD-068BF1935095}"/>
              </a:ext>
            </a:extLst>
          </p:cNvPr>
          <p:cNvSpPr txBox="1">
            <a:spLocks/>
          </p:cNvSpPr>
          <p:nvPr/>
        </p:nvSpPr>
        <p:spPr>
          <a:xfrm>
            <a:off x="513406" y="756491"/>
            <a:ext cx="6526055" cy="274178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3000" b="1">
                <a:solidFill>
                  <a:srgbClr val="FFFFFF"/>
                </a:solidFill>
                <a:latin typeface="Barlow Black" panose="00000A00000000000000" pitchFamily="2" charset="0"/>
              </a:rPr>
              <a:t>Responsorial Psalm</a:t>
            </a:r>
          </a:p>
          <a:p>
            <a:pPr algn="l"/>
            <a:r>
              <a:rPr lang="en-AU" sz="2000">
                <a:solidFill>
                  <a:srgbClr val="FFFFFF"/>
                </a:solidFill>
                <a:latin typeface="Barlow Black" panose="00000A00000000000000" pitchFamily="2" charset="0"/>
                <a:cs typeface="Arial" panose="020B0604020202020204" pitchFamily="34" charset="0"/>
              </a:rPr>
              <a:t>Psalm 71:2-4, 7-8, 12-13, 17</a:t>
            </a:r>
            <a:endParaRPr lang="en-US" sz="2400" b="1">
              <a:solidFill>
                <a:srgbClr val="FFFFFF"/>
              </a:solidFill>
              <a:latin typeface="Barlow Black" panose="00000A00000000000000" pitchFamily="2" charset="0"/>
            </a:endParaRPr>
          </a:p>
        </p:txBody>
      </p:sp>
    </p:spTree>
    <p:extLst>
      <p:ext uri="{BB962C8B-B14F-4D97-AF65-F5344CB8AC3E}">
        <p14:creationId xmlns:p14="http://schemas.microsoft.com/office/powerpoint/2010/main" val="349827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E7C648-4038-D441-98BD-B4B9AB06C89E}"/>
              </a:ext>
            </a:extLst>
          </p:cNvPr>
          <p:cNvSpPr/>
          <p:nvPr/>
        </p:nvSpPr>
        <p:spPr>
          <a:xfrm>
            <a:off x="2190498" y="756491"/>
            <a:ext cx="6056857" cy="3539430"/>
          </a:xfrm>
          <a:prstGeom prst="rect">
            <a:avLst/>
          </a:prstGeom>
        </p:spPr>
        <p:txBody>
          <a:bodyPr wrap="square">
            <a:spAutoFit/>
          </a:bodyPr>
          <a:lstStyle/>
          <a:p>
            <a:r>
              <a:rPr lang="en-AU" sz="2800">
                <a:solidFill>
                  <a:srgbClr val="FFFFFF"/>
                </a:solidFill>
                <a:latin typeface="Barlow Black" panose="00000A00000000000000" pitchFamily="2" charset="0"/>
                <a:cs typeface="Arial" panose="020B0604020202020204" pitchFamily="34" charset="0"/>
              </a:rPr>
              <a:t>Reader: </a:t>
            </a:r>
            <a:r>
              <a:rPr lang="en-AU" sz="2800">
                <a:effectLst/>
                <a:latin typeface="Aptos" panose="020B0004020202020204" pitchFamily="34" charset="0"/>
                <a:ea typeface="MS PGothic" panose="020B0600070205080204" pitchFamily="34" charset="-128"/>
                <a:cs typeface="Arial" panose="020B0604020202020204" pitchFamily="34" charset="0"/>
              </a:rPr>
              <a:t>May the mountains bring forth peace for the people and the hills, justice.</a:t>
            </a:r>
            <a:r>
              <a:rPr lang="en-AU" sz="2800">
                <a:latin typeface="Aptos" panose="020B0004020202020204" pitchFamily="34" charset="0"/>
                <a:ea typeface="MS PGothic" panose="020B0600070205080204" pitchFamily="34" charset="-128"/>
                <a:cs typeface="Arial" panose="020B0604020202020204" pitchFamily="34" charset="0"/>
              </a:rPr>
              <a:t> </a:t>
            </a:r>
            <a:r>
              <a:rPr lang="en-AU" sz="2800">
                <a:effectLst/>
                <a:latin typeface="Aptos" panose="020B0004020202020204" pitchFamily="34" charset="0"/>
                <a:ea typeface="MS PGothic" panose="020B0600070205080204" pitchFamily="34" charset="-128"/>
                <a:cs typeface="Arial" panose="020B0604020202020204" pitchFamily="34" charset="0"/>
              </a:rPr>
              <a:t>May God defend the poor of the people and save the children of the needy. </a:t>
            </a:r>
            <a:br>
              <a:rPr lang="en-AU" sz="2800">
                <a:effectLst/>
                <a:latin typeface="Aptos" panose="020B0004020202020204" pitchFamily="34" charset="0"/>
                <a:ea typeface="MS PGothic" panose="020B0600070205080204" pitchFamily="34" charset="-128"/>
                <a:cs typeface="Arial" panose="020B0604020202020204" pitchFamily="34" charset="0"/>
              </a:rPr>
            </a:br>
            <a:endParaRPr lang="en-AU" sz="2800">
              <a:effectLst/>
              <a:latin typeface="Aptos" panose="020B0004020202020204" pitchFamily="34" charset="0"/>
              <a:ea typeface="MS PGothic" panose="020B0600070205080204" pitchFamily="34" charset="-128"/>
              <a:cs typeface="Arial" panose="020B0604020202020204" pitchFamily="34" charset="0"/>
            </a:endParaRPr>
          </a:p>
          <a:p>
            <a:r>
              <a:rPr lang="en-AU" sz="2800" b="1">
                <a:solidFill>
                  <a:srgbClr val="FFFFFF"/>
                </a:solidFill>
                <a:latin typeface="Barlow" panose="00000500000000000000" pitchFamily="2" charset="0"/>
                <a:cs typeface="Arial" panose="020B0604020202020204" pitchFamily="34" charset="0"/>
              </a:rPr>
              <a:t>R: Justice shall flourish in God’s time, and fullness of peace for ever.</a:t>
            </a:r>
          </a:p>
        </p:txBody>
      </p:sp>
      <p:pic>
        <p:nvPicPr>
          <p:cNvPr id="2" name="Picture 1">
            <a:extLst>
              <a:ext uri="{FF2B5EF4-FFF2-40B4-BE49-F238E27FC236}">
                <a16:creationId xmlns:a16="http://schemas.microsoft.com/office/drawing/2014/main" id="{B1733CBB-1060-22BE-3B79-78BCC02317BD}"/>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2506552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EB493B-CACB-AA46-B834-2F427826B3A9}"/>
              </a:ext>
            </a:extLst>
          </p:cNvPr>
          <p:cNvSpPr/>
          <p:nvPr/>
        </p:nvSpPr>
        <p:spPr>
          <a:xfrm>
            <a:off x="2440395" y="311408"/>
            <a:ext cx="5981669" cy="3970318"/>
          </a:xfrm>
          <a:prstGeom prst="rect">
            <a:avLst/>
          </a:prstGeom>
        </p:spPr>
        <p:txBody>
          <a:bodyPr wrap="square">
            <a:spAutoFit/>
          </a:bodyPr>
          <a:lstStyle/>
          <a:p>
            <a:br>
              <a:rPr lang="en-AU" sz="2800" dirty="0">
                <a:solidFill>
                  <a:srgbClr val="FFFFFF"/>
                </a:solidFill>
                <a:latin typeface="Barlow Black" panose="00000A00000000000000" pitchFamily="2" charset="0"/>
                <a:cs typeface="Arial" panose="020B0604020202020204" pitchFamily="34" charset="0"/>
              </a:rPr>
            </a:br>
            <a:r>
              <a:rPr lang="en-AU" sz="2800" dirty="0">
                <a:solidFill>
                  <a:srgbClr val="FFFFFF"/>
                </a:solidFill>
                <a:latin typeface="Barlow Black" panose="00000A00000000000000" pitchFamily="2" charset="0"/>
                <a:cs typeface="Arial" panose="020B0604020202020204" pitchFamily="34" charset="0"/>
              </a:rPr>
              <a:t>Reader: </a:t>
            </a:r>
            <a:r>
              <a:rPr lang="en-AU" sz="2800" dirty="0">
                <a:solidFill>
                  <a:srgbClr val="FFFFFF"/>
                </a:solidFill>
                <a:latin typeface="Barlow" panose="00000500000000000000" pitchFamily="2" charset="0"/>
                <a:cs typeface="Arial" panose="020B0604020202020204" pitchFamily="34" charset="0"/>
              </a:rPr>
              <a:t>In God’s days justice shall flourish and peace till the moon fails.</a:t>
            </a:r>
          </a:p>
          <a:p>
            <a:r>
              <a:rPr lang="en-AU" sz="2800" dirty="0">
                <a:solidFill>
                  <a:srgbClr val="FFFFFF"/>
                </a:solidFill>
                <a:latin typeface="Barlow" panose="00000500000000000000" pitchFamily="2" charset="0"/>
                <a:cs typeface="Arial" panose="020B0604020202020204" pitchFamily="34" charset="0"/>
              </a:rPr>
              <a:t>God shall rule from sea to </a:t>
            </a:r>
            <a:r>
              <a:rPr lang="en-AU" sz="2800">
                <a:solidFill>
                  <a:srgbClr val="FFFFFF"/>
                </a:solidFill>
                <a:latin typeface="Barlow" panose="00000500000000000000" pitchFamily="2" charset="0"/>
                <a:cs typeface="Arial" panose="020B0604020202020204" pitchFamily="34" charset="0"/>
              </a:rPr>
              <a:t>sea, from </a:t>
            </a:r>
            <a:r>
              <a:rPr lang="en-AU" sz="2800" dirty="0">
                <a:solidFill>
                  <a:srgbClr val="FFFFFF"/>
                </a:solidFill>
                <a:latin typeface="Barlow" panose="00000500000000000000" pitchFamily="2" charset="0"/>
                <a:cs typeface="Arial" panose="020B0604020202020204" pitchFamily="34" charset="0"/>
              </a:rPr>
              <a:t>the Great River to earth's bounds.</a:t>
            </a:r>
          </a:p>
          <a:p>
            <a:br>
              <a:rPr lang="en-AU" sz="2800" dirty="0">
                <a:solidFill>
                  <a:srgbClr val="FFFFFF"/>
                </a:solidFill>
                <a:latin typeface="Barlow" panose="00000500000000000000" pitchFamily="2" charset="0"/>
                <a:cs typeface="Arial" panose="020B0604020202020204" pitchFamily="34" charset="0"/>
              </a:rPr>
            </a:br>
            <a:r>
              <a:rPr lang="en-AU" sz="2800" b="1" dirty="0">
                <a:solidFill>
                  <a:srgbClr val="FFFFFF"/>
                </a:solidFill>
                <a:latin typeface="Barlow" panose="00000500000000000000" pitchFamily="2" charset="0"/>
                <a:cs typeface="Arial" panose="020B0604020202020204" pitchFamily="34" charset="0"/>
              </a:rPr>
              <a:t>R: Justice shall flourish in God’s time, and fullness of peace for ever.</a:t>
            </a:r>
            <a:endParaRPr lang="en-AU" sz="2800" dirty="0">
              <a:solidFill>
                <a:srgbClr val="FFFFFF"/>
              </a:solidFill>
              <a:latin typeface="Barlow" panose="00000500000000000000" pitchFamily="2" charset="0"/>
              <a:cs typeface="Arial" panose="020B0604020202020204" pitchFamily="34" charset="0"/>
            </a:endParaRPr>
          </a:p>
          <a:p>
            <a:endParaRPr lang="en-US" sz="2800" dirty="0">
              <a:latin typeface="Barlow" panose="00000500000000000000" pitchFamily="2" charset="0"/>
              <a:cs typeface="Arial" panose="020B0604020202020204" pitchFamily="34" charset="0"/>
            </a:endParaRPr>
          </a:p>
        </p:txBody>
      </p:sp>
      <p:sp>
        <p:nvSpPr>
          <p:cNvPr id="2" name="Title 1">
            <a:extLst>
              <a:ext uri="{FF2B5EF4-FFF2-40B4-BE49-F238E27FC236}">
                <a16:creationId xmlns:a16="http://schemas.microsoft.com/office/drawing/2014/main" id="{C75CD7F6-5E12-3ECC-C611-EAF27ECA6DDD}"/>
              </a:ext>
            </a:extLst>
          </p:cNvPr>
          <p:cNvSpPr txBox="1">
            <a:spLocks/>
          </p:cNvSpPr>
          <p:nvPr/>
        </p:nvSpPr>
        <p:spPr>
          <a:xfrm>
            <a:off x="513405" y="3498280"/>
            <a:ext cx="7673465" cy="76225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a:lstStyle>
          <a:p>
            <a:endParaRPr lang="en-US" sz="2100" b="1" i="1" strike="sngStrike">
              <a:latin typeface="Barlow Black" panose="00000A00000000000000" pitchFamily="2" charset="0"/>
            </a:endParaRPr>
          </a:p>
        </p:txBody>
      </p:sp>
      <p:pic>
        <p:nvPicPr>
          <p:cNvPr id="4" name="Picture 3">
            <a:extLst>
              <a:ext uri="{FF2B5EF4-FFF2-40B4-BE49-F238E27FC236}">
                <a16:creationId xmlns:a16="http://schemas.microsoft.com/office/drawing/2014/main" id="{1858BAFD-81B7-14DE-A65D-E05F273B2C34}"/>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23099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9009F-8633-8B43-DDE1-0140448B8FE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2918A49-383A-95F9-6A71-6B1CF61B7DDC}"/>
              </a:ext>
            </a:extLst>
          </p:cNvPr>
          <p:cNvSpPr/>
          <p:nvPr/>
        </p:nvSpPr>
        <p:spPr>
          <a:xfrm>
            <a:off x="2220677" y="756491"/>
            <a:ext cx="5858003" cy="3539430"/>
          </a:xfrm>
          <a:prstGeom prst="rect">
            <a:avLst/>
          </a:prstGeom>
        </p:spPr>
        <p:txBody>
          <a:bodyPr wrap="square">
            <a:spAutoFit/>
          </a:bodyPr>
          <a:lstStyle/>
          <a:p>
            <a:r>
              <a:rPr lang="en-AU" sz="2800">
                <a:solidFill>
                  <a:srgbClr val="FFFFFF"/>
                </a:solidFill>
                <a:latin typeface="Barlow Black" panose="00000A00000000000000" pitchFamily="2" charset="0"/>
                <a:cs typeface="Arial" panose="020B0604020202020204" pitchFamily="34" charset="0"/>
              </a:rPr>
              <a:t>Reader: </a:t>
            </a:r>
            <a:r>
              <a:rPr lang="en-AU" sz="2800">
                <a:solidFill>
                  <a:srgbClr val="FFFFFF"/>
                </a:solidFill>
                <a:latin typeface="Barlow" panose="00000500000000000000" pitchFamily="2" charset="0"/>
                <a:cs typeface="Arial" panose="020B0604020202020204" pitchFamily="34" charset="0"/>
              </a:rPr>
              <a:t>For God shall save the poor when they cry and the needy who are helpless. God will have pity on the weak and save the lives of the poor.</a:t>
            </a:r>
          </a:p>
          <a:p>
            <a:endParaRPr lang="en-AU" sz="2800">
              <a:solidFill>
                <a:srgbClr val="FFFFFF"/>
              </a:solidFill>
              <a:latin typeface="Barlow" panose="00000500000000000000" pitchFamily="2" charset="0"/>
              <a:cs typeface="Arial" panose="020B0604020202020204" pitchFamily="34" charset="0"/>
            </a:endParaRPr>
          </a:p>
          <a:p>
            <a:r>
              <a:rPr lang="en-AU" sz="2800" b="1">
                <a:solidFill>
                  <a:srgbClr val="FFFFFF"/>
                </a:solidFill>
                <a:latin typeface="Barlow" panose="00000500000000000000" pitchFamily="2" charset="0"/>
                <a:cs typeface="Arial" panose="020B0604020202020204" pitchFamily="34" charset="0"/>
              </a:rPr>
              <a:t>R: Justice shall flourish in God’s time, and fullness of peace for ever.</a:t>
            </a:r>
            <a:endParaRPr lang="en-AU" sz="2800">
              <a:solidFill>
                <a:srgbClr val="FFFFFF"/>
              </a:solidFill>
              <a:latin typeface="Barlow" panose="00000500000000000000" pitchFamily="2" charset="0"/>
              <a:cs typeface="Arial" panose="020B0604020202020204" pitchFamily="34" charset="0"/>
            </a:endParaRPr>
          </a:p>
          <a:p>
            <a:endParaRPr lang="en-US" sz="2800">
              <a:latin typeface="Barlow" panose="000005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B461DED7-29F9-E97B-6703-2DE9D690EB91}"/>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4177013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2CFC3-3513-2E7E-8376-39736E7C71B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C60A8FA-C067-7070-C0B3-15D4770A8769}"/>
              </a:ext>
            </a:extLst>
          </p:cNvPr>
          <p:cNvSpPr/>
          <p:nvPr/>
        </p:nvSpPr>
        <p:spPr>
          <a:xfrm>
            <a:off x="2254928" y="1067318"/>
            <a:ext cx="6312023" cy="3539430"/>
          </a:xfrm>
          <a:prstGeom prst="rect">
            <a:avLst/>
          </a:prstGeom>
        </p:spPr>
        <p:txBody>
          <a:bodyPr wrap="square">
            <a:spAutoFit/>
          </a:bodyPr>
          <a:lstStyle/>
          <a:p>
            <a:r>
              <a:rPr lang="en-AU" sz="2800">
                <a:solidFill>
                  <a:srgbClr val="FFFFFF"/>
                </a:solidFill>
                <a:latin typeface="Barlow Black" panose="00000A00000000000000" pitchFamily="2" charset="0"/>
                <a:cs typeface="Arial" panose="020B0604020202020204" pitchFamily="34" charset="0"/>
              </a:rPr>
              <a:t>Reader: </a:t>
            </a:r>
            <a:r>
              <a:rPr lang="en-AU" sz="2800">
                <a:solidFill>
                  <a:srgbClr val="FFFFFF"/>
                </a:solidFill>
                <a:latin typeface="Barlow" panose="00000500000000000000" pitchFamily="2" charset="0"/>
                <a:cs typeface="Arial" panose="020B0604020202020204" pitchFamily="34" charset="0"/>
              </a:rPr>
              <a:t>May God’s name be blessed for ever and endure like the sun.</a:t>
            </a:r>
          </a:p>
          <a:p>
            <a:r>
              <a:rPr lang="en-AU" sz="2800">
                <a:solidFill>
                  <a:srgbClr val="FFFFFF"/>
                </a:solidFill>
                <a:latin typeface="Barlow" panose="00000500000000000000" pitchFamily="2" charset="0"/>
                <a:cs typeface="Arial" panose="020B0604020202020204" pitchFamily="34" charset="0"/>
              </a:rPr>
              <a:t>Every tribe shall be blessed in God,</a:t>
            </a:r>
          </a:p>
          <a:p>
            <a:r>
              <a:rPr lang="en-AU" sz="2800">
                <a:solidFill>
                  <a:srgbClr val="FFFFFF"/>
                </a:solidFill>
                <a:latin typeface="Barlow" panose="00000500000000000000" pitchFamily="2" charset="0"/>
                <a:cs typeface="Arial" panose="020B0604020202020204" pitchFamily="34" charset="0"/>
              </a:rPr>
              <a:t>all nations bless God’s name.</a:t>
            </a:r>
          </a:p>
          <a:p>
            <a:endParaRPr lang="en-AU" sz="2800">
              <a:solidFill>
                <a:srgbClr val="FFFFFF"/>
              </a:solidFill>
              <a:latin typeface="Barlow" panose="00000500000000000000" pitchFamily="2" charset="0"/>
              <a:cs typeface="Arial" panose="020B0604020202020204" pitchFamily="34" charset="0"/>
            </a:endParaRPr>
          </a:p>
          <a:p>
            <a:r>
              <a:rPr lang="en-AU" sz="2800" b="1">
                <a:solidFill>
                  <a:srgbClr val="FFFFFF"/>
                </a:solidFill>
                <a:latin typeface="Barlow" panose="00000500000000000000" pitchFamily="2" charset="0"/>
                <a:cs typeface="Arial" panose="020B0604020202020204" pitchFamily="34" charset="0"/>
              </a:rPr>
              <a:t>R: Justice shall flourish in God’s time, and fullness of peace for ever.</a:t>
            </a:r>
            <a:endParaRPr lang="en-AU" sz="2800">
              <a:solidFill>
                <a:srgbClr val="FFFFFF"/>
              </a:solidFill>
              <a:latin typeface="Barlow" panose="00000500000000000000" pitchFamily="2" charset="0"/>
              <a:cs typeface="Arial" panose="020B0604020202020204" pitchFamily="34" charset="0"/>
            </a:endParaRPr>
          </a:p>
          <a:p>
            <a:endParaRPr lang="en-US" sz="2800">
              <a:latin typeface="Barlow" panose="000005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3D8CDD8A-BA7E-F555-A14A-2BA8B173E7BE}"/>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2623071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628649" y="2692330"/>
            <a:ext cx="3135277" cy="939574"/>
          </a:xfrm>
        </p:spPr>
        <p:txBody>
          <a:bodyPr anchor="t">
            <a:noAutofit/>
          </a:bodyPr>
          <a:lstStyle/>
          <a:p>
            <a:pPr algn="l"/>
            <a:r>
              <a:rPr lang="en-AU" sz="4000" b="1">
                <a:latin typeface="Barlow Black" panose="00000A00000000000000" pitchFamily="2" charset="0"/>
              </a:rPr>
              <a:t>Gospel Acclamation</a:t>
            </a:r>
            <a:br>
              <a:rPr lang="en-AU" sz="4000" b="1">
                <a:latin typeface="Barlow Black" panose="00000A00000000000000" pitchFamily="2" charset="0"/>
              </a:rPr>
            </a:br>
            <a:r>
              <a:rPr lang="en-AU" sz="2000" b="1">
                <a:latin typeface="Barlow Black" panose="00000A00000000000000" pitchFamily="2" charset="0"/>
              </a:rPr>
              <a:t>(Please stand)</a:t>
            </a:r>
          </a:p>
        </p:txBody>
      </p:sp>
      <p:pic>
        <p:nvPicPr>
          <p:cNvPr id="5" name="Picture 4">
            <a:extLst>
              <a:ext uri="{FF2B5EF4-FFF2-40B4-BE49-F238E27FC236}">
                <a16:creationId xmlns:a16="http://schemas.microsoft.com/office/drawing/2014/main" id="{5AC891D4-079B-6CF4-2562-5CD68810D1BB}"/>
              </a:ext>
            </a:extLst>
          </p:cNvPr>
          <p:cNvPicPr>
            <a:picLocks noChangeAspect="1"/>
          </p:cNvPicPr>
          <p:nvPr/>
        </p:nvPicPr>
        <p:blipFill>
          <a:blip r:embed="rId2"/>
          <a:stretch>
            <a:fillRect/>
          </a:stretch>
        </p:blipFill>
        <p:spPr>
          <a:xfrm>
            <a:off x="721935" y="987490"/>
            <a:ext cx="1072613" cy="1229973"/>
          </a:xfrm>
          <a:prstGeom prst="rect">
            <a:avLst/>
          </a:prstGeom>
        </p:spPr>
      </p:pic>
      <p:pic>
        <p:nvPicPr>
          <p:cNvPr id="3" name="Picture 2">
            <a:extLst>
              <a:ext uri="{FF2B5EF4-FFF2-40B4-BE49-F238E27FC236}">
                <a16:creationId xmlns:a16="http://schemas.microsoft.com/office/drawing/2014/main" id="{CC7F595B-7085-07F0-77EA-3B0FE749ACA9}"/>
              </a:ext>
            </a:extLst>
          </p:cNvPr>
          <p:cNvPicPr>
            <a:picLocks noChangeAspect="1"/>
          </p:cNvPicPr>
          <p:nvPr/>
        </p:nvPicPr>
        <p:blipFill>
          <a:blip r:embed="rId3"/>
          <a:stretch>
            <a:fillRect/>
          </a:stretch>
        </p:blipFill>
        <p:spPr>
          <a:xfrm>
            <a:off x="4000500" y="0"/>
            <a:ext cx="5143500" cy="5143500"/>
          </a:xfrm>
          <a:prstGeom prst="rect">
            <a:avLst/>
          </a:prstGeom>
        </p:spPr>
      </p:pic>
      <p:sp>
        <p:nvSpPr>
          <p:cNvPr id="2" name="Rectangle 1">
            <a:extLst>
              <a:ext uri="{FF2B5EF4-FFF2-40B4-BE49-F238E27FC236}">
                <a16:creationId xmlns:a16="http://schemas.microsoft.com/office/drawing/2014/main" id="{5F1F6FDD-C5D3-85FA-78EE-7536C69F40DC}"/>
              </a:ext>
            </a:extLst>
          </p:cNvPr>
          <p:cNvSpPr/>
          <p:nvPr/>
        </p:nvSpPr>
        <p:spPr>
          <a:xfrm>
            <a:off x="4000500" y="-1"/>
            <a:ext cx="5143500" cy="5143501"/>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28054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6C0E4E51-F3AF-0C5B-1065-B483749CC125}"/>
              </a:ext>
            </a:extLst>
          </p:cNvPr>
          <p:cNvSpPr txBox="1">
            <a:spLocks/>
          </p:cNvSpPr>
          <p:nvPr/>
        </p:nvSpPr>
        <p:spPr>
          <a:xfrm>
            <a:off x="387693" y="2215045"/>
            <a:ext cx="3745642"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a:lstStyle>
          <a:p>
            <a:r>
              <a:rPr lang="en-AU" b="1">
                <a:latin typeface="Barlow Black" panose="00000A00000000000000" pitchFamily="2" charset="0"/>
              </a:rPr>
              <a:t>Halle, Halle, Halle </a:t>
            </a:r>
          </a:p>
          <a:p>
            <a:r>
              <a:rPr lang="en-AU" sz="2000" b="1">
                <a:latin typeface="Barlow Black" panose="00000A00000000000000" pitchFamily="2" charset="0"/>
              </a:rPr>
              <a:t>Chorus by Marty Haugen</a:t>
            </a:r>
          </a:p>
        </p:txBody>
      </p:sp>
      <p:pic>
        <p:nvPicPr>
          <p:cNvPr id="7" name="Graphic 6" descr="Music notation with solid fill">
            <a:extLst>
              <a:ext uri="{FF2B5EF4-FFF2-40B4-BE49-F238E27FC236}">
                <a16:creationId xmlns:a16="http://schemas.microsoft.com/office/drawing/2014/main" id="{065C0D80-F00F-EDA6-24A2-786DE7B9C5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1123" y="901422"/>
            <a:ext cx="1462089" cy="1462089"/>
          </a:xfrm>
          <a:prstGeom prst="rect">
            <a:avLst/>
          </a:prstGeom>
        </p:spPr>
      </p:pic>
      <p:pic>
        <p:nvPicPr>
          <p:cNvPr id="2" name="Picture 1">
            <a:extLst>
              <a:ext uri="{FF2B5EF4-FFF2-40B4-BE49-F238E27FC236}">
                <a16:creationId xmlns:a16="http://schemas.microsoft.com/office/drawing/2014/main" id="{E66A1409-2DFA-1558-166A-A0EE91E06AEC}"/>
              </a:ext>
            </a:extLst>
          </p:cNvPr>
          <p:cNvPicPr>
            <a:picLocks noChangeAspect="1"/>
          </p:cNvPicPr>
          <p:nvPr/>
        </p:nvPicPr>
        <p:blipFill>
          <a:blip r:embed="rId3"/>
          <a:stretch>
            <a:fillRect/>
          </a:stretch>
        </p:blipFill>
        <p:spPr>
          <a:xfrm>
            <a:off x="4000500" y="0"/>
            <a:ext cx="5143500" cy="5143500"/>
          </a:xfrm>
          <a:prstGeom prst="rect">
            <a:avLst/>
          </a:prstGeom>
        </p:spPr>
      </p:pic>
      <p:sp>
        <p:nvSpPr>
          <p:cNvPr id="3" name="Rectangle 2">
            <a:extLst>
              <a:ext uri="{FF2B5EF4-FFF2-40B4-BE49-F238E27FC236}">
                <a16:creationId xmlns:a16="http://schemas.microsoft.com/office/drawing/2014/main" id="{345D4630-3657-16BD-ED27-13EBA88631BE}"/>
              </a:ext>
            </a:extLst>
          </p:cNvPr>
          <p:cNvSpPr/>
          <p:nvPr/>
        </p:nvSpPr>
        <p:spPr>
          <a:xfrm>
            <a:off x="4000500" y="-1"/>
            <a:ext cx="5143500" cy="5143500"/>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70370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5404F5-7EBF-F5ED-4D26-4E3EDAD6EF2E}"/>
              </a:ext>
            </a:extLst>
          </p:cNvPr>
          <p:cNvPicPr>
            <a:picLocks noChangeAspect="1"/>
          </p:cNvPicPr>
          <p:nvPr/>
        </p:nvPicPr>
        <p:blipFill>
          <a:blip r:embed="rId3"/>
          <a:stretch>
            <a:fillRect/>
          </a:stretch>
        </p:blipFill>
        <p:spPr>
          <a:xfrm>
            <a:off x="0" y="-222589"/>
            <a:ext cx="9144000" cy="5588678"/>
          </a:xfrm>
          <a:prstGeom prst="rect">
            <a:avLst/>
          </a:prstGeom>
        </p:spPr>
      </p:pic>
      <p:sp>
        <p:nvSpPr>
          <p:cNvPr id="6" name="Rectangle 5">
            <a:extLst>
              <a:ext uri="{FF2B5EF4-FFF2-40B4-BE49-F238E27FC236}">
                <a16:creationId xmlns:a16="http://schemas.microsoft.com/office/drawing/2014/main" id="{8CEF9B3C-7530-0978-65A9-724D2741C865}"/>
              </a:ext>
            </a:extLst>
          </p:cNvPr>
          <p:cNvSpPr/>
          <p:nvPr/>
        </p:nvSpPr>
        <p:spPr>
          <a:xfrm>
            <a:off x="0" y="-222589"/>
            <a:ext cx="9144000" cy="5588678"/>
          </a:xfrm>
          <a:prstGeom prst="rect">
            <a:avLst/>
          </a:prstGeom>
          <a:solidFill>
            <a:srgbClr val="E31851">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
            <a:extLst>
              <a:ext uri="{FF2B5EF4-FFF2-40B4-BE49-F238E27FC236}">
                <a16:creationId xmlns:a16="http://schemas.microsoft.com/office/drawing/2014/main" id="{9B01504D-FF32-174E-BAD2-3D88A102AAA5}"/>
              </a:ext>
            </a:extLst>
          </p:cNvPr>
          <p:cNvSpPr>
            <a:spLocks noGrp="1"/>
          </p:cNvSpPr>
          <p:nvPr>
            <p:ph type="ctrTitle"/>
          </p:nvPr>
        </p:nvSpPr>
        <p:spPr>
          <a:xfrm>
            <a:off x="497964" y="2254744"/>
            <a:ext cx="3684933" cy="729465"/>
          </a:xfrm>
        </p:spPr>
        <p:txBody>
          <a:bodyPr>
            <a:normAutofit/>
          </a:bodyPr>
          <a:lstStyle/>
          <a:p>
            <a:pPr algn="l"/>
            <a:r>
              <a:rPr lang="en-AU" sz="4000" b="1">
                <a:solidFill>
                  <a:srgbClr val="FFFFFF"/>
                </a:solidFill>
                <a:latin typeface="Barlow Black" panose="00000A00000000000000" pitchFamily="2" charset="0"/>
              </a:rPr>
              <a:t>Gospel</a:t>
            </a:r>
            <a:endParaRPr lang="en-AU" altLang="en-US" sz="4000" b="1">
              <a:solidFill>
                <a:srgbClr val="FFFFFF"/>
              </a:solidFill>
              <a:latin typeface="Barlow Black" panose="00000A00000000000000" pitchFamily="2" charset="0"/>
            </a:endParaRPr>
          </a:p>
        </p:txBody>
      </p:sp>
      <p:pic>
        <p:nvPicPr>
          <p:cNvPr id="16" name="Picture 15">
            <a:extLst>
              <a:ext uri="{FF2B5EF4-FFF2-40B4-BE49-F238E27FC236}">
                <a16:creationId xmlns:a16="http://schemas.microsoft.com/office/drawing/2014/main" id="{8D841A8C-6A37-3B40-BF29-E83E0481D7E0}"/>
              </a:ext>
            </a:extLst>
          </p:cNvPr>
          <p:cNvPicPr>
            <a:picLocks noChangeAspect="1"/>
          </p:cNvPicPr>
          <p:nvPr/>
        </p:nvPicPr>
        <p:blipFill>
          <a:blip r:embed="rId4"/>
          <a:stretch>
            <a:fillRect/>
          </a:stretch>
        </p:blipFill>
        <p:spPr>
          <a:xfrm>
            <a:off x="645937" y="631025"/>
            <a:ext cx="719357" cy="1229973"/>
          </a:xfrm>
          <a:prstGeom prst="rect">
            <a:avLst/>
          </a:prstGeom>
        </p:spPr>
      </p:pic>
      <p:sp>
        <p:nvSpPr>
          <p:cNvPr id="3" name="Title 1">
            <a:extLst>
              <a:ext uri="{FF2B5EF4-FFF2-40B4-BE49-F238E27FC236}">
                <a16:creationId xmlns:a16="http://schemas.microsoft.com/office/drawing/2014/main" id="{DB816D00-66DB-FDD6-D9F5-6126CDF95460}"/>
              </a:ext>
            </a:extLst>
          </p:cNvPr>
          <p:cNvSpPr txBox="1">
            <a:spLocks/>
          </p:cNvSpPr>
          <p:nvPr/>
        </p:nvSpPr>
        <p:spPr>
          <a:xfrm>
            <a:off x="497964" y="3183993"/>
            <a:ext cx="5965182" cy="1103057"/>
          </a:xfrm>
          <a:prstGeom prst="rect">
            <a:avLst/>
          </a:prstGeom>
          <a:noFill/>
        </p:spPr>
        <p:txBody>
          <a:bodyPr vert="horz" lIns="91440" tIns="45720" rIns="91440" bIns="45720" rtlCol="0" anchor="t">
            <a:normAutofit fontScale="97500"/>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AU" sz="2200">
                <a:latin typeface="Barlow Black" panose="00000A00000000000000" pitchFamily="2" charset="0"/>
                <a:cs typeface="Arial" panose="020B0604020202020204" pitchFamily="34" charset="0"/>
              </a:rPr>
              <a:t>A reading from the Gospel of Matthew </a:t>
            </a:r>
            <a:br>
              <a:rPr lang="en-AU" sz="2200">
                <a:latin typeface="Barlow Black" panose="00000A00000000000000" pitchFamily="2" charset="0"/>
                <a:cs typeface="Arial" panose="020B0604020202020204" pitchFamily="34" charset="0"/>
              </a:rPr>
            </a:br>
            <a:r>
              <a:rPr lang="en-AU" sz="2200">
                <a:latin typeface="Barlow Black" panose="00000A00000000000000" pitchFamily="2" charset="0"/>
                <a:cs typeface="Arial" panose="020B0604020202020204" pitchFamily="34" charset="0"/>
              </a:rPr>
              <a:t>Sermon on the Mount</a:t>
            </a:r>
            <a:br>
              <a:rPr lang="en-AU" sz="2200">
                <a:solidFill>
                  <a:srgbClr val="FFFFFF"/>
                </a:solidFill>
                <a:latin typeface="Barlow Black" panose="00000A00000000000000" pitchFamily="2" charset="0"/>
                <a:cs typeface="Arial" panose="020B0604020202020204" pitchFamily="34" charset="0"/>
              </a:rPr>
            </a:br>
            <a:r>
              <a:rPr lang="en-AU" sz="2200">
                <a:latin typeface="Barlow Black" panose="00000A00000000000000" pitchFamily="2" charset="0"/>
                <a:cs typeface="Arial" panose="020B0604020202020204" pitchFamily="34" charset="0"/>
              </a:rPr>
              <a:t>(Mt 5:1-12)</a:t>
            </a:r>
          </a:p>
          <a:p>
            <a:endParaRPr lang="en-AU" altLang="en-US" sz="2300" b="1">
              <a:solidFill>
                <a:srgbClr val="FFFFFF"/>
              </a:solidFill>
              <a:latin typeface="Century Gothic" panose="020B0502020202020204" pitchFamily="34" charset="0"/>
            </a:endParaRPr>
          </a:p>
        </p:txBody>
      </p:sp>
      <p:sp>
        <p:nvSpPr>
          <p:cNvPr id="2" name="TextBox 1">
            <a:extLst>
              <a:ext uri="{FF2B5EF4-FFF2-40B4-BE49-F238E27FC236}">
                <a16:creationId xmlns:a16="http://schemas.microsoft.com/office/drawing/2014/main" id="{CE69D295-9A80-62DD-8A12-73E2B9FEEF94}"/>
              </a:ext>
            </a:extLst>
          </p:cNvPr>
          <p:cNvSpPr txBox="1"/>
          <p:nvPr/>
        </p:nvSpPr>
        <p:spPr>
          <a:xfrm>
            <a:off x="497964" y="4235476"/>
            <a:ext cx="7010400" cy="553998"/>
          </a:xfrm>
          <a:prstGeom prst="rect">
            <a:avLst/>
          </a:prstGeom>
          <a:noFill/>
        </p:spPr>
        <p:txBody>
          <a:bodyPr wrap="square" rtlCol="0">
            <a:spAutoFit/>
          </a:bodyPr>
          <a:lstStyle/>
          <a:p>
            <a:r>
              <a:rPr lang="en-US" sz="3000" b="1">
                <a:latin typeface="Barlow Black" panose="00000A00000000000000" pitchFamily="2" charset="0"/>
              </a:rPr>
              <a:t>All: </a:t>
            </a:r>
            <a:r>
              <a:rPr lang="en-AU" sz="3000" b="1">
                <a:latin typeface="Barlow Black" panose="00000A00000000000000" pitchFamily="2" charset="0"/>
              </a:rPr>
              <a:t>Praise to you, Lord Jesus Christ.</a:t>
            </a:r>
          </a:p>
        </p:txBody>
      </p:sp>
    </p:spTree>
    <p:extLst>
      <p:ext uri="{BB962C8B-B14F-4D97-AF65-F5344CB8AC3E}">
        <p14:creationId xmlns:p14="http://schemas.microsoft.com/office/powerpoint/2010/main" val="3036366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3FF005D-1E01-6421-D6DC-594DB39FE056}"/>
              </a:ext>
            </a:extLst>
          </p:cNvPr>
          <p:cNvSpPr txBox="1">
            <a:spLocks/>
          </p:cNvSpPr>
          <p:nvPr/>
        </p:nvSpPr>
        <p:spPr>
          <a:xfrm>
            <a:off x="628649" y="2571750"/>
            <a:ext cx="6526055" cy="712130"/>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a:latin typeface="Barlow Black" panose="00000A00000000000000" pitchFamily="2" charset="0"/>
              </a:rPr>
              <a:t>Homily</a:t>
            </a:r>
            <a:r>
              <a:rPr lang="en-AU" b="1">
                <a:latin typeface="Barlow" pitchFamily="2" charset="77"/>
              </a:rPr>
              <a:t> 	</a:t>
            </a:r>
            <a:r>
              <a:rPr lang="en-AU" sz="2400">
                <a:latin typeface="Barlow" pitchFamily="2" charset="77"/>
              </a:rPr>
              <a:t> </a:t>
            </a:r>
            <a:endParaRPr lang="en-US" sz="2400" b="1">
              <a:solidFill>
                <a:srgbClr val="FFFFFF"/>
              </a:solidFill>
              <a:latin typeface="Barlow" pitchFamily="2" charset="77"/>
            </a:endParaRPr>
          </a:p>
        </p:txBody>
      </p:sp>
      <p:pic>
        <p:nvPicPr>
          <p:cNvPr id="8" name="Picture 7">
            <a:extLst>
              <a:ext uri="{FF2B5EF4-FFF2-40B4-BE49-F238E27FC236}">
                <a16:creationId xmlns:a16="http://schemas.microsoft.com/office/drawing/2014/main" id="{ABD6BFD3-4DA3-D176-1CC5-9CA18CE445A1}"/>
              </a:ext>
            </a:extLst>
          </p:cNvPr>
          <p:cNvPicPr>
            <a:picLocks noChangeAspect="1"/>
          </p:cNvPicPr>
          <p:nvPr/>
        </p:nvPicPr>
        <p:blipFill>
          <a:blip r:embed="rId2"/>
          <a:stretch>
            <a:fillRect/>
          </a:stretch>
        </p:blipFill>
        <p:spPr>
          <a:xfrm>
            <a:off x="762001" y="950406"/>
            <a:ext cx="719357" cy="1229973"/>
          </a:xfrm>
          <a:prstGeom prst="rect">
            <a:avLst/>
          </a:prstGeom>
        </p:spPr>
      </p:pic>
      <p:pic>
        <p:nvPicPr>
          <p:cNvPr id="3" name="Picture 2">
            <a:extLst>
              <a:ext uri="{FF2B5EF4-FFF2-40B4-BE49-F238E27FC236}">
                <a16:creationId xmlns:a16="http://schemas.microsoft.com/office/drawing/2014/main" id="{8193CFF9-29F6-1A55-8D18-2F580F62E6EE}"/>
              </a:ext>
            </a:extLst>
          </p:cNvPr>
          <p:cNvPicPr>
            <a:picLocks noChangeAspect="1"/>
          </p:cNvPicPr>
          <p:nvPr/>
        </p:nvPicPr>
        <p:blipFill>
          <a:blip r:embed="rId3"/>
          <a:srcRect l="25124"/>
          <a:stretch>
            <a:fillRect/>
          </a:stretch>
        </p:blipFill>
        <p:spPr>
          <a:xfrm>
            <a:off x="3417903" y="0"/>
            <a:ext cx="5726097" cy="5143500"/>
          </a:xfrm>
          <a:prstGeom prst="rect">
            <a:avLst/>
          </a:prstGeom>
        </p:spPr>
      </p:pic>
      <p:sp>
        <p:nvSpPr>
          <p:cNvPr id="4" name="Rectangle 3">
            <a:extLst>
              <a:ext uri="{FF2B5EF4-FFF2-40B4-BE49-F238E27FC236}">
                <a16:creationId xmlns:a16="http://schemas.microsoft.com/office/drawing/2014/main" id="{A32C4E5A-21D1-3B28-FD5E-2A195D76D7CB}"/>
              </a:ext>
            </a:extLst>
          </p:cNvPr>
          <p:cNvSpPr/>
          <p:nvPr/>
        </p:nvSpPr>
        <p:spPr>
          <a:xfrm>
            <a:off x="3417902" y="1"/>
            <a:ext cx="5726097" cy="5143500"/>
          </a:xfrm>
          <a:prstGeom prst="rect">
            <a:avLst/>
          </a:prstGeom>
          <a:solidFill>
            <a:srgbClr val="E31851">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41934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628649" y="2692330"/>
            <a:ext cx="3135277" cy="939574"/>
          </a:xfrm>
        </p:spPr>
        <p:txBody>
          <a:bodyPr anchor="t">
            <a:noAutofit/>
          </a:bodyPr>
          <a:lstStyle/>
          <a:p>
            <a:pPr algn="l"/>
            <a:r>
              <a:rPr lang="en-AU" sz="4000" b="1">
                <a:latin typeface="Barlow Black" panose="00000A00000000000000" pitchFamily="2" charset="0"/>
              </a:rPr>
              <a:t>Student Reflection of Gospel</a:t>
            </a:r>
          </a:p>
        </p:txBody>
      </p:sp>
      <p:pic>
        <p:nvPicPr>
          <p:cNvPr id="5" name="Picture 4">
            <a:extLst>
              <a:ext uri="{FF2B5EF4-FFF2-40B4-BE49-F238E27FC236}">
                <a16:creationId xmlns:a16="http://schemas.microsoft.com/office/drawing/2014/main" id="{5AC891D4-079B-6CF4-2562-5CD68810D1BB}"/>
              </a:ext>
            </a:extLst>
          </p:cNvPr>
          <p:cNvPicPr>
            <a:picLocks noChangeAspect="1"/>
          </p:cNvPicPr>
          <p:nvPr/>
        </p:nvPicPr>
        <p:blipFill>
          <a:blip r:embed="rId2"/>
          <a:stretch>
            <a:fillRect/>
          </a:stretch>
        </p:blipFill>
        <p:spPr>
          <a:xfrm>
            <a:off x="721935" y="987490"/>
            <a:ext cx="1072613" cy="1229973"/>
          </a:xfrm>
          <a:prstGeom prst="rect">
            <a:avLst/>
          </a:prstGeom>
        </p:spPr>
      </p:pic>
      <p:sp>
        <p:nvSpPr>
          <p:cNvPr id="2" name="Rectangle 1">
            <a:extLst>
              <a:ext uri="{FF2B5EF4-FFF2-40B4-BE49-F238E27FC236}">
                <a16:creationId xmlns:a16="http://schemas.microsoft.com/office/drawing/2014/main" id="{AB3E1801-9DC7-DB11-CBEC-5E84ECD4CCEE}"/>
              </a:ext>
            </a:extLst>
          </p:cNvPr>
          <p:cNvSpPr/>
          <p:nvPr/>
        </p:nvSpPr>
        <p:spPr>
          <a:xfrm>
            <a:off x="4000500" y="0"/>
            <a:ext cx="5203135" cy="5082746"/>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37D598BE-A360-818A-EC06-0413CBE945BB}"/>
              </a:ext>
            </a:extLst>
          </p:cNvPr>
          <p:cNvPicPr>
            <a:picLocks noChangeAspect="1"/>
          </p:cNvPicPr>
          <p:nvPr/>
        </p:nvPicPr>
        <p:blipFill>
          <a:blip r:embed="rId3"/>
          <a:stretch>
            <a:fillRect/>
          </a:stretch>
        </p:blipFill>
        <p:spPr>
          <a:xfrm>
            <a:off x="4000500" y="0"/>
            <a:ext cx="5143500" cy="5143500"/>
          </a:xfrm>
          <a:prstGeom prst="rect">
            <a:avLst/>
          </a:prstGeom>
        </p:spPr>
      </p:pic>
      <p:sp>
        <p:nvSpPr>
          <p:cNvPr id="4" name="Rectangle 3">
            <a:extLst>
              <a:ext uri="{FF2B5EF4-FFF2-40B4-BE49-F238E27FC236}">
                <a16:creationId xmlns:a16="http://schemas.microsoft.com/office/drawing/2014/main" id="{21BC41B3-4FF5-DA2D-115F-719507E3EB7C}"/>
              </a:ext>
            </a:extLst>
          </p:cNvPr>
          <p:cNvSpPr/>
          <p:nvPr/>
        </p:nvSpPr>
        <p:spPr>
          <a:xfrm>
            <a:off x="3936414" y="3044"/>
            <a:ext cx="5203135" cy="5137411"/>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07277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504859" y="3033174"/>
            <a:ext cx="6526055" cy="1039354"/>
          </a:xfrm>
        </p:spPr>
        <p:txBody>
          <a:bodyPr>
            <a:noAutofit/>
          </a:bodyPr>
          <a:lstStyle/>
          <a:p>
            <a:pPr algn="l"/>
            <a:r>
              <a:rPr lang="en-AU" sz="4000">
                <a:latin typeface="Barlow Black" panose="00000A00000000000000" pitchFamily="2" charset="0"/>
                <a:ea typeface="Calibri" panose="020F0502020204030204" pitchFamily="34" charset="0"/>
                <a:cs typeface="Times New Roman" panose="02020603050405020304" pitchFamily="18" charset="0"/>
              </a:rPr>
              <a:t>All: Lord Hear Our Prayer</a:t>
            </a:r>
            <a:endParaRPr lang="en-US" sz="4000" b="1" strike="sngStrike">
              <a:solidFill>
                <a:srgbClr val="FFFFFF"/>
              </a:solidFill>
              <a:latin typeface="Barlow Black" panose="00000A00000000000000" pitchFamily="2" charset="0"/>
            </a:endParaRPr>
          </a:p>
        </p:txBody>
      </p:sp>
      <p:pic>
        <p:nvPicPr>
          <p:cNvPr id="6" name="Picture 5">
            <a:extLst>
              <a:ext uri="{FF2B5EF4-FFF2-40B4-BE49-F238E27FC236}">
                <a16:creationId xmlns:a16="http://schemas.microsoft.com/office/drawing/2014/main" id="{ED494FCB-2659-A148-80CF-B99FE0C181CF}"/>
              </a:ext>
            </a:extLst>
          </p:cNvPr>
          <p:cNvPicPr>
            <a:picLocks noChangeAspect="1"/>
          </p:cNvPicPr>
          <p:nvPr/>
        </p:nvPicPr>
        <p:blipFill>
          <a:blip r:embed="rId2"/>
          <a:stretch>
            <a:fillRect/>
          </a:stretch>
        </p:blipFill>
        <p:spPr>
          <a:xfrm>
            <a:off x="721935" y="756491"/>
            <a:ext cx="1072613" cy="1229973"/>
          </a:xfrm>
          <a:prstGeom prst="rect">
            <a:avLst/>
          </a:prstGeom>
        </p:spPr>
      </p:pic>
      <p:sp>
        <p:nvSpPr>
          <p:cNvPr id="7" name="Title 1">
            <a:extLst>
              <a:ext uri="{FF2B5EF4-FFF2-40B4-BE49-F238E27FC236}">
                <a16:creationId xmlns:a16="http://schemas.microsoft.com/office/drawing/2014/main" id="{E3DD167A-4EF6-1252-E1CD-068BF1935095}"/>
              </a:ext>
            </a:extLst>
          </p:cNvPr>
          <p:cNvSpPr txBox="1">
            <a:spLocks/>
          </p:cNvSpPr>
          <p:nvPr/>
        </p:nvSpPr>
        <p:spPr>
          <a:xfrm>
            <a:off x="1470534" y="1188228"/>
            <a:ext cx="6526055"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r>
              <a:rPr lang="en-AU" sz="4000" b="1">
                <a:latin typeface="Barlow Black" panose="00000A00000000000000" pitchFamily="2" charset="0"/>
              </a:rPr>
              <a:t>Prayers of Intercession</a:t>
            </a:r>
          </a:p>
        </p:txBody>
      </p:sp>
    </p:spTree>
    <p:extLst>
      <p:ext uri="{BB962C8B-B14F-4D97-AF65-F5344CB8AC3E}">
        <p14:creationId xmlns:p14="http://schemas.microsoft.com/office/powerpoint/2010/main" val="3015618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96AFA8-1EE3-4BC7-93AB-3A0241998440}"/>
              </a:ext>
            </a:extLst>
          </p:cNvPr>
          <p:cNvPicPr>
            <a:picLocks noChangeAspect="1"/>
          </p:cNvPicPr>
          <p:nvPr/>
        </p:nvPicPr>
        <p:blipFill>
          <a:blip r:embed="rId2"/>
          <a:stretch>
            <a:fillRect/>
          </a:stretch>
        </p:blipFill>
        <p:spPr>
          <a:xfrm>
            <a:off x="-35857" y="-163996"/>
            <a:ext cx="9274279" cy="5668303"/>
          </a:xfrm>
          <a:prstGeom prst="rect">
            <a:avLst/>
          </a:prstGeom>
        </p:spPr>
      </p:pic>
      <p:sp>
        <p:nvSpPr>
          <p:cNvPr id="6" name="Rectangle 5">
            <a:extLst>
              <a:ext uri="{FF2B5EF4-FFF2-40B4-BE49-F238E27FC236}">
                <a16:creationId xmlns:a16="http://schemas.microsoft.com/office/drawing/2014/main" id="{4F98E485-C296-BAA2-CDAE-AEE4EEA2644D}"/>
              </a:ext>
            </a:extLst>
          </p:cNvPr>
          <p:cNvSpPr/>
          <p:nvPr/>
        </p:nvSpPr>
        <p:spPr>
          <a:xfrm>
            <a:off x="-35857" y="-163996"/>
            <a:ext cx="9274279" cy="5668303"/>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C8693F50-ECDA-9644-B741-26FF8A214B2F}"/>
              </a:ext>
            </a:extLst>
          </p:cNvPr>
          <p:cNvSpPr txBox="1">
            <a:spLocks/>
          </p:cNvSpPr>
          <p:nvPr/>
        </p:nvSpPr>
        <p:spPr>
          <a:xfrm>
            <a:off x="628649" y="2235435"/>
            <a:ext cx="5269733" cy="1790700"/>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AU" sz="4100" b="1">
                <a:solidFill>
                  <a:srgbClr val="FFFFFF"/>
                </a:solidFill>
                <a:latin typeface="Barlow Black" panose="00000A00000000000000" pitchFamily="2" charset="0"/>
                <a:cs typeface="Andalus" pitchFamily="2" charset="-78"/>
              </a:rPr>
              <a:t>Universal Prayer:</a:t>
            </a:r>
            <a:br>
              <a:rPr lang="en-AU" sz="4100" b="1">
                <a:solidFill>
                  <a:srgbClr val="FFFFFF"/>
                </a:solidFill>
                <a:latin typeface="Barlow Black" panose="00000A00000000000000" pitchFamily="2" charset="0"/>
                <a:cs typeface="Andalus" pitchFamily="2" charset="-78"/>
              </a:rPr>
            </a:br>
            <a:r>
              <a:rPr lang="en-AU" sz="4100">
                <a:solidFill>
                  <a:srgbClr val="FFFFFF"/>
                </a:solidFill>
                <a:latin typeface="Barlow Black" panose="00000A00000000000000" pitchFamily="2" charset="0"/>
                <a:cs typeface="Andalus" pitchFamily="2" charset="-78"/>
              </a:rPr>
              <a:t>The Our Father</a:t>
            </a:r>
            <a:br>
              <a:rPr lang="en-AU" sz="5400">
                <a:solidFill>
                  <a:srgbClr val="FFFFFF"/>
                </a:solidFill>
                <a:latin typeface="Century Gothic" panose="020B0502020202020204" pitchFamily="34" charset="0"/>
                <a:cs typeface="Andalus" pitchFamily="2" charset="-78"/>
              </a:rPr>
            </a:br>
            <a:endParaRPr lang="en-AU" altLang="en-US" b="1">
              <a:solidFill>
                <a:srgbClr val="FFFFFF"/>
              </a:solidFill>
              <a:latin typeface="Century Gothic" panose="020B0502020202020204" pitchFamily="34" charset="0"/>
            </a:endParaRPr>
          </a:p>
        </p:txBody>
      </p:sp>
      <p:pic>
        <p:nvPicPr>
          <p:cNvPr id="7" name="Picture 6">
            <a:extLst>
              <a:ext uri="{FF2B5EF4-FFF2-40B4-BE49-F238E27FC236}">
                <a16:creationId xmlns:a16="http://schemas.microsoft.com/office/drawing/2014/main" id="{50AE6ABF-C842-394B-BDDF-BCF6373680A3}"/>
              </a:ext>
            </a:extLst>
          </p:cNvPr>
          <p:cNvPicPr>
            <a:picLocks noChangeAspect="1"/>
          </p:cNvPicPr>
          <p:nvPr/>
        </p:nvPicPr>
        <p:blipFill>
          <a:blip r:embed="rId3"/>
          <a:stretch>
            <a:fillRect/>
          </a:stretch>
        </p:blipFill>
        <p:spPr>
          <a:xfrm>
            <a:off x="721935" y="963697"/>
            <a:ext cx="1072613" cy="1229973"/>
          </a:xfrm>
          <a:prstGeom prst="rect">
            <a:avLst/>
          </a:prstGeom>
        </p:spPr>
      </p:pic>
    </p:spTree>
    <p:extLst>
      <p:ext uri="{BB962C8B-B14F-4D97-AF65-F5344CB8AC3E}">
        <p14:creationId xmlns:p14="http://schemas.microsoft.com/office/powerpoint/2010/main" val="1746691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0" y="562476"/>
            <a:ext cx="9144000" cy="4018547"/>
          </a:xfrm>
        </p:spPr>
        <p:txBody>
          <a:bodyPr>
            <a:noAutofit/>
          </a:bodyPr>
          <a:lstStyle/>
          <a:p>
            <a:pPr algn="ctr"/>
            <a:r>
              <a:rPr lang="en-AU" sz="2500" u="sng">
                <a:latin typeface="Barlow Black" panose="00000A00000000000000" pitchFamily="2" charset="0"/>
                <a:cs typeface="Arial" panose="020B0604020202020204" pitchFamily="34" charset="0"/>
              </a:rPr>
              <a:t>All:</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Our Father, who art in heaven,</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hallowed be thy name;</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thy kingdom come,</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thy will be done</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on earth as it is in heaven.</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Give us this day our daily bread,</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And forgive us our trespasses,</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as we forgive those who trespass against us;</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and lead us not into temptation,</a:t>
            </a:r>
            <a:br>
              <a:rPr lang="en-AU" sz="2500">
                <a:latin typeface="Barlow Black" panose="00000A00000000000000" pitchFamily="2" charset="0"/>
                <a:cs typeface="Arial" panose="020B0604020202020204" pitchFamily="34" charset="0"/>
              </a:rPr>
            </a:br>
            <a:r>
              <a:rPr lang="en-AU" sz="2500">
                <a:latin typeface="Barlow Black" panose="00000A00000000000000" pitchFamily="2" charset="0"/>
                <a:cs typeface="Arial" panose="020B0604020202020204" pitchFamily="34" charset="0"/>
              </a:rPr>
              <a:t>but deliver us from evil.</a:t>
            </a:r>
            <a:endParaRPr lang="en-AU" sz="2800">
              <a:latin typeface="Barlow Black" panose="00000A00000000000000" pitchFamily="2" charset="0"/>
            </a:endParaRPr>
          </a:p>
        </p:txBody>
      </p:sp>
    </p:spTree>
    <p:extLst>
      <p:ext uri="{BB962C8B-B14F-4D97-AF65-F5344CB8AC3E}">
        <p14:creationId xmlns:p14="http://schemas.microsoft.com/office/powerpoint/2010/main" val="3333573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8693F50-ECDA-9644-B741-26FF8A214B2F}"/>
              </a:ext>
            </a:extLst>
          </p:cNvPr>
          <p:cNvSpPr txBox="1">
            <a:spLocks/>
          </p:cNvSpPr>
          <p:nvPr/>
        </p:nvSpPr>
        <p:spPr>
          <a:xfrm>
            <a:off x="628649" y="2235435"/>
            <a:ext cx="4396112" cy="1790700"/>
          </a:xfrm>
          <a:prstGeom prst="rect">
            <a:avLst/>
          </a:prstGeom>
        </p:spPr>
        <p:txBody>
          <a:bodyPr vert="horz" lIns="91440" tIns="45720" rIns="91440" bIns="45720" rtlCol="0" anchor="b">
            <a:normAutofit fontScale="90000" lnSpcReduction="10000"/>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AU" sz="4100" b="1">
                <a:solidFill>
                  <a:srgbClr val="FFFFFF"/>
                </a:solidFill>
                <a:latin typeface="Barlow Black" panose="00000A00000000000000" pitchFamily="2" charset="0"/>
                <a:cs typeface="Andalus" pitchFamily="2" charset="-78"/>
              </a:rPr>
              <a:t>Concluding Rite</a:t>
            </a:r>
            <a:br>
              <a:rPr lang="en-AU" sz="4100" b="1">
                <a:solidFill>
                  <a:srgbClr val="FFFFFF"/>
                </a:solidFill>
                <a:latin typeface="Barlow Black" panose="00000A00000000000000" pitchFamily="2" charset="0"/>
                <a:cs typeface="Andalus" pitchFamily="2" charset="-78"/>
              </a:rPr>
            </a:br>
            <a:br>
              <a:rPr lang="en-AU" sz="4100" b="1">
                <a:solidFill>
                  <a:srgbClr val="FFFFFF"/>
                </a:solidFill>
                <a:latin typeface="Barlow Black" panose="00000A00000000000000" pitchFamily="2" charset="0"/>
                <a:cs typeface="Andalus" pitchFamily="2" charset="-78"/>
              </a:rPr>
            </a:br>
            <a:r>
              <a:rPr lang="en-AU" sz="3300" b="1">
                <a:solidFill>
                  <a:srgbClr val="FFFFFF"/>
                </a:solidFill>
                <a:latin typeface="Barlow Black" panose="00000A00000000000000" pitchFamily="2" charset="0"/>
                <a:cs typeface="Andalus" pitchFamily="2" charset="-78"/>
              </a:rPr>
              <a:t>All: Amen</a:t>
            </a:r>
            <a:br>
              <a:rPr lang="en-AU" sz="5400">
                <a:solidFill>
                  <a:srgbClr val="FFFFFF"/>
                </a:solidFill>
                <a:latin typeface="Century Gothic" panose="020B0502020202020204" pitchFamily="34" charset="0"/>
                <a:cs typeface="Andalus" pitchFamily="2" charset="-78"/>
              </a:rPr>
            </a:br>
            <a:endParaRPr lang="en-AU" altLang="en-US" b="1">
              <a:solidFill>
                <a:srgbClr val="FFFFFF"/>
              </a:solidFill>
              <a:latin typeface="Century Gothic" panose="020B0502020202020204" pitchFamily="34" charset="0"/>
            </a:endParaRPr>
          </a:p>
        </p:txBody>
      </p:sp>
      <p:pic>
        <p:nvPicPr>
          <p:cNvPr id="7" name="Picture 6">
            <a:extLst>
              <a:ext uri="{FF2B5EF4-FFF2-40B4-BE49-F238E27FC236}">
                <a16:creationId xmlns:a16="http://schemas.microsoft.com/office/drawing/2014/main" id="{50AE6ABF-C842-394B-BDDF-BCF6373680A3}"/>
              </a:ext>
            </a:extLst>
          </p:cNvPr>
          <p:cNvPicPr>
            <a:picLocks noChangeAspect="1"/>
          </p:cNvPicPr>
          <p:nvPr/>
        </p:nvPicPr>
        <p:blipFill>
          <a:blip r:embed="rId2"/>
          <a:stretch>
            <a:fillRect/>
          </a:stretch>
        </p:blipFill>
        <p:spPr>
          <a:xfrm>
            <a:off x="721935" y="963697"/>
            <a:ext cx="1072613" cy="1229973"/>
          </a:xfrm>
          <a:prstGeom prst="rect">
            <a:avLst/>
          </a:prstGeom>
        </p:spPr>
      </p:pic>
    </p:spTree>
    <p:extLst>
      <p:ext uri="{BB962C8B-B14F-4D97-AF65-F5344CB8AC3E}">
        <p14:creationId xmlns:p14="http://schemas.microsoft.com/office/powerpoint/2010/main" val="1755346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E8A12D-8F97-B9A8-7088-971A256BEF45}"/>
              </a:ext>
            </a:extLst>
          </p:cNvPr>
          <p:cNvPicPr>
            <a:picLocks noChangeAspect="1"/>
          </p:cNvPicPr>
          <p:nvPr/>
        </p:nvPicPr>
        <p:blipFill>
          <a:blip r:embed="rId2"/>
          <a:stretch>
            <a:fillRect/>
          </a:stretch>
        </p:blipFill>
        <p:spPr>
          <a:xfrm>
            <a:off x="713389" y="622778"/>
            <a:ext cx="1072613" cy="1229973"/>
          </a:xfrm>
          <a:prstGeom prst="rect">
            <a:avLst/>
          </a:prstGeom>
        </p:spPr>
      </p:pic>
      <p:sp>
        <p:nvSpPr>
          <p:cNvPr id="6" name="Title 1">
            <a:extLst>
              <a:ext uri="{FF2B5EF4-FFF2-40B4-BE49-F238E27FC236}">
                <a16:creationId xmlns:a16="http://schemas.microsoft.com/office/drawing/2014/main" id="{D0B863CB-24C0-D3FE-ACA1-135822D2FF2D}"/>
              </a:ext>
            </a:extLst>
          </p:cNvPr>
          <p:cNvSpPr txBox="1">
            <a:spLocks/>
          </p:cNvSpPr>
          <p:nvPr/>
        </p:nvSpPr>
        <p:spPr>
          <a:xfrm>
            <a:off x="628649" y="2808908"/>
            <a:ext cx="6526055" cy="2741789"/>
          </a:xfrm>
          <a:prstGeom prst="rect">
            <a:avLst/>
          </a:prstGeom>
        </p:spPr>
        <p:txBody>
          <a:bodyPr vert="horz" lIns="91440" tIns="45720" rIns="91440" bIns="45720" rtlCol="0" anchor="b">
            <a:normAutofit fontScale="97500"/>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endParaRPr lang="en-US" sz="2500" b="1">
              <a:solidFill>
                <a:srgbClr val="FFFFFF"/>
              </a:solidFill>
            </a:endParaRPr>
          </a:p>
        </p:txBody>
      </p:sp>
      <p:sp>
        <p:nvSpPr>
          <p:cNvPr id="3" name="TextBox 2">
            <a:extLst>
              <a:ext uri="{FF2B5EF4-FFF2-40B4-BE49-F238E27FC236}">
                <a16:creationId xmlns:a16="http://schemas.microsoft.com/office/drawing/2014/main" id="{C6671D23-0983-ADF8-9F9B-3D752FA6B0C6}"/>
              </a:ext>
            </a:extLst>
          </p:cNvPr>
          <p:cNvSpPr txBox="1"/>
          <p:nvPr/>
        </p:nvSpPr>
        <p:spPr>
          <a:xfrm>
            <a:off x="628649" y="1859610"/>
            <a:ext cx="4131358" cy="2462213"/>
          </a:xfrm>
          <a:prstGeom prst="rect">
            <a:avLst/>
          </a:prstGeom>
          <a:noFill/>
        </p:spPr>
        <p:txBody>
          <a:bodyPr wrap="square" rtlCol="0">
            <a:spAutoFit/>
          </a:bodyPr>
          <a:lstStyle/>
          <a:p>
            <a:r>
              <a:rPr lang="en-AU" sz="3200">
                <a:latin typeface="Barlow Black" panose="00000A00000000000000" pitchFamily="2" charset="0"/>
              </a:rPr>
              <a:t>Recessional </a:t>
            </a:r>
            <a:br>
              <a:rPr lang="en-AU" sz="3200">
                <a:latin typeface="Barlow Black" panose="00000A00000000000000" pitchFamily="2" charset="0"/>
              </a:rPr>
            </a:br>
            <a:r>
              <a:rPr lang="en-AU" sz="3200">
                <a:latin typeface="Barlow Black" panose="00000A00000000000000" pitchFamily="2" charset="0"/>
              </a:rPr>
              <a:t>Hymn</a:t>
            </a:r>
          </a:p>
          <a:p>
            <a:endParaRPr lang="en-AU" sz="2000">
              <a:latin typeface="Barlow Black" panose="00000A00000000000000" pitchFamily="2" charset="0"/>
            </a:endParaRPr>
          </a:p>
          <a:p>
            <a:r>
              <a:rPr lang="en-AU" sz="1400">
                <a:latin typeface="Barlow Black" panose="00000A00000000000000" pitchFamily="2" charset="0"/>
              </a:rPr>
              <a:t>Suggested for Primary Schools:  </a:t>
            </a:r>
            <a:br>
              <a:rPr lang="en-AU" sz="1400">
                <a:latin typeface="Barlow Black" panose="00000A00000000000000" pitchFamily="2" charset="0"/>
              </a:rPr>
            </a:br>
            <a:r>
              <a:rPr lang="en-AU" sz="1400">
                <a:latin typeface="Barlow Black" panose="00000A00000000000000" pitchFamily="2" charset="0"/>
              </a:rPr>
              <a:t>Hearts on Fire- Michael Mangan</a:t>
            </a:r>
            <a:br>
              <a:rPr lang="en-AU" sz="1400">
                <a:latin typeface="Barlow Black" panose="00000A00000000000000" pitchFamily="2" charset="0"/>
              </a:rPr>
            </a:br>
            <a:endParaRPr lang="en-AU" sz="1400">
              <a:latin typeface="Barlow Black" panose="00000A00000000000000" pitchFamily="2" charset="0"/>
            </a:endParaRPr>
          </a:p>
          <a:p>
            <a:r>
              <a:rPr lang="en-AU" sz="1400">
                <a:latin typeface="Barlow Black" panose="00000A00000000000000" pitchFamily="2" charset="0"/>
              </a:rPr>
              <a:t>Suggested for High Schools:</a:t>
            </a:r>
            <a:br>
              <a:rPr lang="en-AU" sz="1400">
                <a:latin typeface="Barlow Black" panose="00000A00000000000000" pitchFamily="2" charset="0"/>
              </a:rPr>
            </a:br>
            <a:r>
              <a:rPr lang="en-AU" sz="1400">
                <a:latin typeface="Barlow Black" panose="00000A00000000000000" pitchFamily="2" charset="0"/>
              </a:rPr>
              <a:t> Go out, Go Out - Curtis Stephan</a:t>
            </a:r>
          </a:p>
        </p:txBody>
      </p:sp>
      <p:pic>
        <p:nvPicPr>
          <p:cNvPr id="10" name="Picture 9">
            <a:extLst>
              <a:ext uri="{FF2B5EF4-FFF2-40B4-BE49-F238E27FC236}">
                <a16:creationId xmlns:a16="http://schemas.microsoft.com/office/drawing/2014/main" id="{37AD4C88-FC66-E1DD-E65D-828CD0FD7076}"/>
              </a:ext>
            </a:extLst>
          </p:cNvPr>
          <p:cNvPicPr>
            <a:picLocks noChangeAspect="1"/>
          </p:cNvPicPr>
          <p:nvPr/>
        </p:nvPicPr>
        <p:blipFill>
          <a:blip r:embed="rId3"/>
          <a:srcRect l="19784" r="6970"/>
          <a:stretch>
            <a:fillRect/>
          </a:stretch>
        </p:blipFill>
        <p:spPr>
          <a:xfrm>
            <a:off x="3492844" y="0"/>
            <a:ext cx="5651156" cy="5143500"/>
          </a:xfrm>
          <a:prstGeom prst="rect">
            <a:avLst/>
          </a:prstGeom>
        </p:spPr>
      </p:pic>
      <p:sp>
        <p:nvSpPr>
          <p:cNvPr id="13" name="Rectangle 12">
            <a:extLst>
              <a:ext uri="{FF2B5EF4-FFF2-40B4-BE49-F238E27FC236}">
                <a16:creationId xmlns:a16="http://schemas.microsoft.com/office/drawing/2014/main" id="{9656580B-5828-73E2-C55A-C63D7FF009F5}"/>
              </a:ext>
            </a:extLst>
          </p:cNvPr>
          <p:cNvSpPr/>
          <p:nvPr/>
        </p:nvSpPr>
        <p:spPr>
          <a:xfrm>
            <a:off x="3492844" y="1"/>
            <a:ext cx="5568778" cy="5143500"/>
          </a:xfrm>
          <a:prstGeom prst="rect">
            <a:avLst/>
          </a:prstGeom>
          <a:solidFill>
            <a:srgbClr val="E31851">
              <a:alpha val="1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063491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03A57-DB52-D4EB-B10B-C63819AD824D}"/>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6A223371-A7BC-95CB-A00D-6662D4EBFFB8}"/>
              </a:ext>
            </a:extLst>
          </p:cNvPr>
          <p:cNvPicPr>
            <a:picLocks noChangeAspect="1"/>
          </p:cNvPicPr>
          <p:nvPr/>
        </p:nvPicPr>
        <p:blipFill>
          <a:blip r:embed="rId3"/>
          <a:stretch>
            <a:fillRect/>
          </a:stretch>
        </p:blipFill>
        <p:spPr>
          <a:xfrm>
            <a:off x="2973649" y="919730"/>
            <a:ext cx="5074930" cy="3304039"/>
          </a:xfrm>
          <a:prstGeom prst="rect">
            <a:avLst/>
          </a:prstGeom>
        </p:spPr>
      </p:pic>
      <p:pic>
        <p:nvPicPr>
          <p:cNvPr id="2" name="Picture 1">
            <a:extLst>
              <a:ext uri="{FF2B5EF4-FFF2-40B4-BE49-F238E27FC236}">
                <a16:creationId xmlns:a16="http://schemas.microsoft.com/office/drawing/2014/main" id="{CD25B3DE-FD7B-E615-5CF8-EDB55AF386CA}"/>
              </a:ext>
            </a:extLst>
          </p:cNvPr>
          <p:cNvPicPr>
            <a:picLocks noChangeAspect="1"/>
          </p:cNvPicPr>
          <p:nvPr/>
        </p:nvPicPr>
        <p:blipFill>
          <a:blip r:embed="rId4"/>
          <a:stretch>
            <a:fillRect/>
          </a:stretch>
        </p:blipFill>
        <p:spPr>
          <a:xfrm>
            <a:off x="457866" y="4088930"/>
            <a:ext cx="1360912" cy="753473"/>
          </a:xfrm>
          <a:prstGeom prst="rect">
            <a:avLst/>
          </a:prstGeom>
        </p:spPr>
      </p:pic>
    </p:spTree>
    <p:extLst>
      <p:ext uri="{BB962C8B-B14F-4D97-AF65-F5344CB8AC3E}">
        <p14:creationId xmlns:p14="http://schemas.microsoft.com/office/powerpoint/2010/main" val="6601239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TotalTime>
  <Words>664</Words>
  <Application>Microsoft Office PowerPoint</Application>
  <PresentationFormat>On-screen Show (16:9)</PresentationFormat>
  <Paragraphs>66</Paragraphs>
  <Slides>29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Aptos</vt:lpstr>
      <vt:lpstr>Arial</vt:lpstr>
      <vt:lpstr>Barlow</vt:lpstr>
      <vt:lpstr>Barlow Black</vt:lpstr>
      <vt:lpstr>Calibri</vt:lpstr>
      <vt:lpstr>Century Gothic</vt:lpstr>
      <vt:lpstr>Segoe UI</vt:lpstr>
      <vt:lpstr>Office Theme</vt:lpstr>
      <vt:lpstr>Welcome to the 2026 World Mission Mass</vt:lpstr>
      <vt:lpstr>PowerPoint Presentation</vt:lpstr>
      <vt:lpstr>Acknowledgement of Country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Opening Prayer  All: Amen</vt:lpstr>
      <vt:lpstr>PowerPoint Presentation</vt:lpstr>
      <vt:lpstr>A reading from  Isaiah 32: 15-18</vt:lpstr>
      <vt:lpstr>R: Justice shall flourish in God’s time, and fullness of peace for ever.</vt:lpstr>
      <vt:lpstr>PowerPoint Presentation</vt:lpstr>
      <vt:lpstr>PowerPoint Presentation</vt:lpstr>
      <vt:lpstr>PowerPoint Presentation</vt:lpstr>
      <vt:lpstr>PowerPoint Presentation</vt:lpstr>
      <vt:lpstr>Gospel Acclamation (Please stand)</vt:lpstr>
      <vt:lpstr>PowerPoint Presentation</vt:lpstr>
      <vt:lpstr>Gospel</vt:lpstr>
      <vt:lpstr>PowerPoint Presentation</vt:lpstr>
      <vt:lpstr>Student Reflection of Gospel</vt:lpstr>
      <vt:lpstr>All: Lord Hear Our Prayer</vt:lpstr>
      <vt:lpstr>PowerPoint Presentation</vt:lpstr>
      <vt:lpstr>All: Our Father, who art in heaven, hallowed be thy name; thy kingdom come, thy will be done on earth as it is in heaven. Give us this day our daily bread, And forgive us our trespasses, as we forgive those who trespass against us; and lead us not into temptation, but deliver us from evil.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We  Keep from  Speaking?</dc:title>
  <dc:creator>Jodie Danh</dc:creator>
  <cp:lastModifiedBy>Rachel Prince</cp:lastModifiedBy>
  <cp:revision>2</cp:revision>
  <dcterms:created xsi:type="dcterms:W3CDTF">2021-06-30T06:57:19Z</dcterms:created>
  <dcterms:modified xsi:type="dcterms:W3CDTF">2026-07-23T23:28:53Z</dcterms:modified>
</cp:coreProperties>
</file>